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0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1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0C66-9CF7-B949-8F18-1E8516E2D3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owerpoint presentation template 2017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0"/>
            <a:ext cx="12011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4C8F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3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5198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 smtClean="0">
                <a:solidFill>
                  <a:schemeClr val="bg1"/>
                </a:solidFill>
              </a:rPr>
              <a:t>A </a:t>
            </a:r>
            <a:r>
              <a:rPr lang="en-GB" sz="2800" dirty="0">
                <a:solidFill>
                  <a:schemeClr val="bg1"/>
                </a:solidFill>
              </a:rPr>
              <a:t>Digital Examination – or How Covid-19 has Changed the Way We </a:t>
            </a:r>
            <a:r>
              <a:rPr lang="en-GB" sz="2800" dirty="0" smtClean="0">
                <a:solidFill>
                  <a:schemeClr val="bg1"/>
                </a:solidFill>
              </a:rPr>
              <a:t>Work</a:t>
            </a:r>
            <a:endParaRPr lang="en-US" sz="2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9309" y="7221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9633" y="4806093"/>
            <a:ext cx="4817534" cy="106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David Melia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Director of Nursing and Quality/Deputy Chief Executive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The Mid Yorkshire Hospitals NHS Trust</a:t>
            </a:r>
          </a:p>
        </p:txBody>
      </p:sp>
    </p:spTree>
    <p:extLst>
      <p:ext uri="{BB962C8B-B14F-4D97-AF65-F5344CB8AC3E}">
        <p14:creationId xmlns:p14="http://schemas.microsoft.com/office/powerpoint/2010/main" val="29459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31" y="258802"/>
            <a:ext cx="4864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Moving on……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1690688"/>
            <a:ext cx="3833446" cy="4030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30" y="1690688"/>
            <a:ext cx="4034570" cy="40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08" y="1443892"/>
            <a:ext cx="6295292" cy="3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62" y="149225"/>
            <a:ext cx="6858000" cy="132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9" y="1904206"/>
            <a:ext cx="2921666" cy="3671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0" y="1965325"/>
            <a:ext cx="2450123" cy="338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88" y="2113939"/>
            <a:ext cx="2574681" cy="30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3310" r="20632" b="5706"/>
          <a:stretch/>
        </p:blipFill>
        <p:spPr>
          <a:xfrm>
            <a:off x="4419600" y="1320800"/>
            <a:ext cx="3918020" cy="3686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22" y="-94807"/>
            <a:ext cx="4956478" cy="3676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9" y="2634105"/>
            <a:ext cx="5318200" cy="39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alibri Light" panose="020F0302020204030204"/>
              </a:rPr>
              <a:t>Why me?</a:t>
            </a:r>
            <a:endParaRPr lang="en-GB" sz="55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14190" r="8097" b="16458"/>
          <a:stretch/>
        </p:blipFill>
        <p:spPr>
          <a:xfrm>
            <a:off x="800100" y="2438400"/>
            <a:ext cx="4203700" cy="298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8" y="1417638"/>
            <a:ext cx="4076700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83" y="448080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45" y="285908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19796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3568" r="21504" b="8584"/>
          <a:stretch/>
        </p:blipFill>
        <p:spPr>
          <a:xfrm>
            <a:off x="4025900" y="1689100"/>
            <a:ext cx="3873500" cy="321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521" y="172530"/>
            <a:ext cx="1792379" cy="2554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847" y="172530"/>
            <a:ext cx="1792379" cy="255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47" y="2537365"/>
            <a:ext cx="1792379" cy="2554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779" y="2347755"/>
            <a:ext cx="1792379" cy="2554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521" y="4056777"/>
            <a:ext cx="1792379" cy="2554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953" y="4056777"/>
            <a:ext cx="1792379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alibri Light" panose="020F0302020204030204"/>
              </a:rPr>
              <a:t>What do I know?</a:t>
            </a:r>
            <a:endParaRPr lang="en-GB" sz="55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4" y="2048607"/>
            <a:ext cx="5615354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0" y="1248263"/>
            <a:ext cx="642547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3" y="1518138"/>
            <a:ext cx="4315924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8971"/>
            <a:ext cx="11518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At what cost did we change?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65" y="1971431"/>
            <a:ext cx="7959969" cy="39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5" y="365125"/>
            <a:ext cx="5190682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57" y="3120903"/>
            <a:ext cx="5925671" cy="35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46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Why me?</vt:lpstr>
      <vt:lpstr>PowerPoint Presentation</vt:lpstr>
      <vt:lpstr>What do I know?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Governance of the Nursing Associate Role</dc:title>
  <dc:creator>Melia David</dc:creator>
  <cp:lastModifiedBy>Melia David</cp:lastModifiedBy>
  <cp:revision>13</cp:revision>
  <dcterms:created xsi:type="dcterms:W3CDTF">2020-09-29T09:50:19Z</dcterms:created>
  <dcterms:modified xsi:type="dcterms:W3CDTF">2020-10-26T11:36:20Z</dcterms:modified>
</cp:coreProperties>
</file>