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7" r:id="rId5"/>
    <p:sldId id="289" r:id="rId6"/>
    <p:sldId id="288" r:id="rId7"/>
    <p:sldId id="264" r:id="rId8"/>
    <p:sldId id="304" r:id="rId9"/>
    <p:sldId id="291" r:id="rId10"/>
    <p:sldId id="285" r:id="rId11"/>
    <p:sldId id="290" r:id="rId12"/>
    <p:sldId id="292" r:id="rId13"/>
    <p:sldId id="293" r:id="rId14"/>
    <p:sldId id="294" r:id="rId15"/>
    <p:sldId id="297" r:id="rId16"/>
    <p:sldId id="298" r:id="rId17"/>
    <p:sldId id="299" r:id="rId18"/>
    <p:sldId id="300" r:id="rId19"/>
    <p:sldId id="301" r:id="rId20"/>
    <p:sldId id="303" r:id="rId21"/>
    <p:sldId id="302" r:id="rId22"/>
    <p:sldId id="295" r:id="rId23"/>
    <p:sldId id="305" r:id="rId24"/>
    <p:sldId id="296"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8AFD15-76F8-447E-BE1C-5DF6ED8E6942}" v="671" dt="2022-11-28T20:55:56.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101" autoAdjust="0"/>
  </p:normalViewPr>
  <p:slideViewPr>
    <p:cSldViewPr>
      <p:cViewPr varScale="1">
        <p:scale>
          <a:sx n="49" d="100"/>
          <a:sy n="49" d="100"/>
        </p:scale>
        <p:origin x="1780" y="4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054D6B-8FE0-4F0E-B18C-366B73C607B7}"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B2FC278C-D222-4DB8-B8B8-1F0BED4B36A7}">
      <dgm:prSet phldrT="[Text]"/>
      <dgm:spPr>
        <a:solidFill>
          <a:schemeClr val="accent1"/>
        </a:solidFill>
      </dgm:spPr>
      <dgm:t>
        <a:bodyPr/>
        <a:lstStyle/>
        <a:p>
          <a:r>
            <a:rPr lang="en-GB" dirty="0"/>
            <a:t>Act as One</a:t>
          </a:r>
        </a:p>
      </dgm:t>
    </dgm:pt>
    <dgm:pt modelId="{ED15488E-BEBD-492D-A142-6C6932201A48}" type="parTrans" cxnId="{C19D2071-58C7-45AE-8ACF-6AD66CF2BEEA}">
      <dgm:prSet/>
      <dgm:spPr/>
      <dgm:t>
        <a:bodyPr/>
        <a:lstStyle/>
        <a:p>
          <a:endParaRPr lang="en-GB"/>
        </a:p>
      </dgm:t>
    </dgm:pt>
    <dgm:pt modelId="{4EA4D414-604E-44FC-BC03-3C6EB48CF1A1}" type="sibTrans" cxnId="{C19D2071-58C7-45AE-8ACF-6AD66CF2BEEA}">
      <dgm:prSet/>
      <dgm:spPr/>
      <dgm:t>
        <a:bodyPr/>
        <a:lstStyle/>
        <a:p>
          <a:endParaRPr lang="en-GB"/>
        </a:p>
      </dgm:t>
    </dgm:pt>
    <dgm:pt modelId="{1181154F-2646-4DB1-952A-66A16CA23E20}">
      <dgm:prSet phldrT="[Text]"/>
      <dgm:spPr/>
      <dgm:t>
        <a:bodyPr/>
        <a:lstStyle/>
        <a:p>
          <a:r>
            <a:rPr lang="en-GB" dirty="0"/>
            <a:t>Technology</a:t>
          </a:r>
        </a:p>
      </dgm:t>
    </dgm:pt>
    <dgm:pt modelId="{AE4DB8CD-29F0-4EAB-B366-6A4C6F0B9137}" type="parTrans" cxnId="{EBCD170E-D957-4C39-B95D-4AAE2DF92B06}">
      <dgm:prSet/>
      <dgm:spPr/>
      <dgm:t>
        <a:bodyPr/>
        <a:lstStyle/>
        <a:p>
          <a:endParaRPr lang="en-GB"/>
        </a:p>
      </dgm:t>
    </dgm:pt>
    <dgm:pt modelId="{0D585516-C4DD-408E-8E96-9949CB8A91CD}" type="sibTrans" cxnId="{EBCD170E-D957-4C39-B95D-4AAE2DF92B06}">
      <dgm:prSet/>
      <dgm:spPr/>
      <dgm:t>
        <a:bodyPr/>
        <a:lstStyle/>
        <a:p>
          <a:endParaRPr lang="en-GB"/>
        </a:p>
      </dgm:t>
    </dgm:pt>
    <dgm:pt modelId="{622AB688-7257-42F8-95E5-9D7CACA0C570}">
      <dgm:prSet phldrT="[Text]"/>
      <dgm:spPr/>
      <dgm:t>
        <a:bodyPr/>
        <a:lstStyle/>
        <a:p>
          <a:r>
            <a:rPr lang="en-GB" dirty="0"/>
            <a:t>Community</a:t>
          </a:r>
        </a:p>
      </dgm:t>
    </dgm:pt>
    <dgm:pt modelId="{9E207BB1-5707-476F-ADFF-A0DA62794096}" type="parTrans" cxnId="{78F88E96-2CE0-4085-B2B4-EB4089D06A47}">
      <dgm:prSet/>
      <dgm:spPr/>
      <dgm:t>
        <a:bodyPr/>
        <a:lstStyle/>
        <a:p>
          <a:endParaRPr lang="en-GB"/>
        </a:p>
      </dgm:t>
    </dgm:pt>
    <dgm:pt modelId="{CC2CA952-11B5-456A-9FA6-3DD6C0A7A18D}" type="sibTrans" cxnId="{78F88E96-2CE0-4085-B2B4-EB4089D06A47}">
      <dgm:prSet/>
      <dgm:spPr/>
      <dgm:t>
        <a:bodyPr/>
        <a:lstStyle/>
        <a:p>
          <a:endParaRPr lang="en-GB"/>
        </a:p>
      </dgm:t>
    </dgm:pt>
    <dgm:pt modelId="{C05A809B-004A-4C8E-A5A7-F39423A37C7C}">
      <dgm:prSet phldrT="[Text]"/>
      <dgm:spPr/>
      <dgm:t>
        <a:bodyPr/>
        <a:lstStyle/>
        <a:p>
          <a:r>
            <a:rPr lang="en-GB" dirty="0"/>
            <a:t>People</a:t>
          </a:r>
        </a:p>
      </dgm:t>
    </dgm:pt>
    <dgm:pt modelId="{BF4A34D5-8308-40CD-8056-6A3240F85707}" type="parTrans" cxnId="{68744D1C-00EF-41B1-81F0-9DEBD0DD9968}">
      <dgm:prSet/>
      <dgm:spPr/>
      <dgm:t>
        <a:bodyPr/>
        <a:lstStyle/>
        <a:p>
          <a:endParaRPr lang="en-GB"/>
        </a:p>
      </dgm:t>
    </dgm:pt>
    <dgm:pt modelId="{FA4965A0-9C8F-47CE-8EEF-7CC2574B6ED2}" type="sibTrans" cxnId="{68744D1C-00EF-41B1-81F0-9DEBD0DD9968}">
      <dgm:prSet/>
      <dgm:spPr/>
      <dgm:t>
        <a:bodyPr/>
        <a:lstStyle/>
        <a:p>
          <a:endParaRPr lang="en-GB"/>
        </a:p>
      </dgm:t>
    </dgm:pt>
    <dgm:pt modelId="{2B910798-939E-4900-A1CA-C6A712FFCF25}">
      <dgm:prSet phldrT="[Text]"/>
      <dgm:spPr/>
      <dgm:t>
        <a:bodyPr/>
        <a:lstStyle/>
        <a:p>
          <a:r>
            <a:rPr lang="en-GB" dirty="0"/>
            <a:t>Systems</a:t>
          </a:r>
        </a:p>
      </dgm:t>
    </dgm:pt>
    <dgm:pt modelId="{F3BB33FE-6382-4924-B3A5-186D3A0869C1}" type="parTrans" cxnId="{D5EE280F-F79E-432E-AB2F-23DC2D036A2C}">
      <dgm:prSet/>
      <dgm:spPr/>
      <dgm:t>
        <a:bodyPr/>
        <a:lstStyle/>
        <a:p>
          <a:endParaRPr lang="en-GB"/>
        </a:p>
      </dgm:t>
    </dgm:pt>
    <dgm:pt modelId="{C9102C68-A620-4A0F-B7ED-C96C2690E97D}" type="sibTrans" cxnId="{D5EE280F-F79E-432E-AB2F-23DC2D036A2C}">
      <dgm:prSet/>
      <dgm:spPr/>
      <dgm:t>
        <a:bodyPr/>
        <a:lstStyle/>
        <a:p>
          <a:endParaRPr lang="en-GB"/>
        </a:p>
      </dgm:t>
    </dgm:pt>
    <dgm:pt modelId="{A79D1B53-1507-4177-ADFC-48301736D086}" type="pres">
      <dgm:prSet presAssocID="{10054D6B-8FE0-4F0E-B18C-366B73C607B7}" presName="Name0" presStyleCnt="0">
        <dgm:presLayoutVars>
          <dgm:chMax val="1"/>
          <dgm:dir/>
          <dgm:animLvl val="ctr"/>
          <dgm:resizeHandles val="exact"/>
        </dgm:presLayoutVars>
      </dgm:prSet>
      <dgm:spPr/>
    </dgm:pt>
    <dgm:pt modelId="{FE83E85A-C3C2-4468-90B0-3372365B4D1C}" type="pres">
      <dgm:prSet presAssocID="{B2FC278C-D222-4DB8-B8B8-1F0BED4B36A7}" presName="centerShape" presStyleLbl="node0" presStyleIdx="0" presStyleCnt="1"/>
      <dgm:spPr/>
    </dgm:pt>
    <dgm:pt modelId="{C8CD59AA-10BF-41A5-8EC1-13FB003C1A0D}" type="pres">
      <dgm:prSet presAssocID="{1181154F-2646-4DB1-952A-66A16CA23E20}" presName="node" presStyleLbl="node1" presStyleIdx="0" presStyleCnt="4" custRadScaleRad="100526">
        <dgm:presLayoutVars>
          <dgm:bulletEnabled val="1"/>
        </dgm:presLayoutVars>
      </dgm:prSet>
      <dgm:spPr/>
    </dgm:pt>
    <dgm:pt modelId="{E3DA7CD2-B310-46FD-95E4-53BC0A47D44F}" type="pres">
      <dgm:prSet presAssocID="{1181154F-2646-4DB1-952A-66A16CA23E20}" presName="dummy" presStyleCnt="0"/>
      <dgm:spPr/>
    </dgm:pt>
    <dgm:pt modelId="{1D5A739B-E597-4463-A7E4-B2ED0F3CD52E}" type="pres">
      <dgm:prSet presAssocID="{0D585516-C4DD-408E-8E96-9949CB8A91CD}" presName="sibTrans" presStyleLbl="sibTrans2D1" presStyleIdx="0" presStyleCnt="4"/>
      <dgm:spPr/>
    </dgm:pt>
    <dgm:pt modelId="{213BBD16-B02B-4EC4-850C-910D46C05DE7}" type="pres">
      <dgm:prSet presAssocID="{622AB688-7257-42F8-95E5-9D7CACA0C570}" presName="node" presStyleLbl="node1" presStyleIdx="1" presStyleCnt="4">
        <dgm:presLayoutVars>
          <dgm:bulletEnabled val="1"/>
        </dgm:presLayoutVars>
      </dgm:prSet>
      <dgm:spPr/>
    </dgm:pt>
    <dgm:pt modelId="{DCF1671A-F532-4887-AE72-45FBA6885F5C}" type="pres">
      <dgm:prSet presAssocID="{622AB688-7257-42F8-95E5-9D7CACA0C570}" presName="dummy" presStyleCnt="0"/>
      <dgm:spPr/>
    </dgm:pt>
    <dgm:pt modelId="{DFA65452-3021-443E-BBAC-13A1C831DD92}" type="pres">
      <dgm:prSet presAssocID="{CC2CA952-11B5-456A-9FA6-3DD6C0A7A18D}" presName="sibTrans" presStyleLbl="sibTrans2D1" presStyleIdx="1" presStyleCnt="4"/>
      <dgm:spPr/>
    </dgm:pt>
    <dgm:pt modelId="{059E6A25-B045-426A-83F8-F9FC74FCCCBA}" type="pres">
      <dgm:prSet presAssocID="{C05A809B-004A-4C8E-A5A7-F39423A37C7C}" presName="node" presStyleLbl="node1" presStyleIdx="2" presStyleCnt="4">
        <dgm:presLayoutVars>
          <dgm:bulletEnabled val="1"/>
        </dgm:presLayoutVars>
      </dgm:prSet>
      <dgm:spPr/>
    </dgm:pt>
    <dgm:pt modelId="{D69C83D3-AA9D-49B0-9F4E-B18C23C426D0}" type="pres">
      <dgm:prSet presAssocID="{C05A809B-004A-4C8E-A5A7-F39423A37C7C}" presName="dummy" presStyleCnt="0"/>
      <dgm:spPr/>
    </dgm:pt>
    <dgm:pt modelId="{34F83687-7B31-46BB-A0F2-3E942D0CE036}" type="pres">
      <dgm:prSet presAssocID="{FA4965A0-9C8F-47CE-8EEF-7CC2574B6ED2}" presName="sibTrans" presStyleLbl="sibTrans2D1" presStyleIdx="2" presStyleCnt="4"/>
      <dgm:spPr/>
    </dgm:pt>
    <dgm:pt modelId="{B923CD80-2541-440C-8D97-4C67081B907C}" type="pres">
      <dgm:prSet presAssocID="{2B910798-939E-4900-A1CA-C6A712FFCF25}" presName="node" presStyleLbl="node1" presStyleIdx="3" presStyleCnt="4">
        <dgm:presLayoutVars>
          <dgm:bulletEnabled val="1"/>
        </dgm:presLayoutVars>
      </dgm:prSet>
      <dgm:spPr/>
    </dgm:pt>
    <dgm:pt modelId="{BEBAC82E-14C9-4B2A-8607-80A1AA728A0F}" type="pres">
      <dgm:prSet presAssocID="{2B910798-939E-4900-A1CA-C6A712FFCF25}" presName="dummy" presStyleCnt="0"/>
      <dgm:spPr/>
    </dgm:pt>
    <dgm:pt modelId="{3C8322F5-4091-4312-AB55-5AF6AE676EB0}" type="pres">
      <dgm:prSet presAssocID="{C9102C68-A620-4A0F-B7ED-C96C2690E97D}" presName="sibTrans" presStyleLbl="sibTrans2D1" presStyleIdx="3" presStyleCnt="4"/>
      <dgm:spPr/>
    </dgm:pt>
  </dgm:ptLst>
  <dgm:cxnLst>
    <dgm:cxn modelId="{EBCD170E-D957-4C39-B95D-4AAE2DF92B06}" srcId="{B2FC278C-D222-4DB8-B8B8-1F0BED4B36A7}" destId="{1181154F-2646-4DB1-952A-66A16CA23E20}" srcOrd="0" destOrd="0" parTransId="{AE4DB8CD-29F0-4EAB-B366-6A4C6F0B9137}" sibTransId="{0D585516-C4DD-408E-8E96-9949CB8A91CD}"/>
    <dgm:cxn modelId="{D5EE280F-F79E-432E-AB2F-23DC2D036A2C}" srcId="{B2FC278C-D222-4DB8-B8B8-1F0BED4B36A7}" destId="{2B910798-939E-4900-A1CA-C6A712FFCF25}" srcOrd="3" destOrd="0" parTransId="{F3BB33FE-6382-4924-B3A5-186D3A0869C1}" sibTransId="{C9102C68-A620-4A0F-B7ED-C96C2690E97D}"/>
    <dgm:cxn modelId="{079F1410-16FB-4873-82CB-649FC719C49A}" type="presOf" srcId="{622AB688-7257-42F8-95E5-9D7CACA0C570}" destId="{213BBD16-B02B-4EC4-850C-910D46C05DE7}" srcOrd="0" destOrd="0" presId="urn:microsoft.com/office/officeart/2005/8/layout/radial6"/>
    <dgm:cxn modelId="{8CAA8110-575F-41BF-B97F-9BFA7E4C5311}" type="presOf" srcId="{C9102C68-A620-4A0F-B7ED-C96C2690E97D}" destId="{3C8322F5-4091-4312-AB55-5AF6AE676EB0}" srcOrd="0" destOrd="0" presId="urn:microsoft.com/office/officeart/2005/8/layout/radial6"/>
    <dgm:cxn modelId="{DB3D9219-A6F5-4DE5-962D-162F97127367}" type="presOf" srcId="{CC2CA952-11B5-456A-9FA6-3DD6C0A7A18D}" destId="{DFA65452-3021-443E-BBAC-13A1C831DD92}" srcOrd="0" destOrd="0" presId="urn:microsoft.com/office/officeart/2005/8/layout/radial6"/>
    <dgm:cxn modelId="{68744D1C-00EF-41B1-81F0-9DEBD0DD9968}" srcId="{B2FC278C-D222-4DB8-B8B8-1F0BED4B36A7}" destId="{C05A809B-004A-4C8E-A5A7-F39423A37C7C}" srcOrd="2" destOrd="0" parTransId="{BF4A34D5-8308-40CD-8056-6A3240F85707}" sibTransId="{FA4965A0-9C8F-47CE-8EEF-7CC2574B6ED2}"/>
    <dgm:cxn modelId="{C19D2071-58C7-45AE-8ACF-6AD66CF2BEEA}" srcId="{10054D6B-8FE0-4F0E-B18C-366B73C607B7}" destId="{B2FC278C-D222-4DB8-B8B8-1F0BED4B36A7}" srcOrd="0" destOrd="0" parTransId="{ED15488E-BEBD-492D-A142-6C6932201A48}" sibTransId="{4EA4D414-604E-44FC-BC03-3C6EB48CF1A1}"/>
    <dgm:cxn modelId="{8036F995-108C-4ADE-82BE-CEEB7BA9489C}" type="presOf" srcId="{1181154F-2646-4DB1-952A-66A16CA23E20}" destId="{C8CD59AA-10BF-41A5-8EC1-13FB003C1A0D}" srcOrd="0" destOrd="0" presId="urn:microsoft.com/office/officeart/2005/8/layout/radial6"/>
    <dgm:cxn modelId="{78F88E96-2CE0-4085-B2B4-EB4089D06A47}" srcId="{B2FC278C-D222-4DB8-B8B8-1F0BED4B36A7}" destId="{622AB688-7257-42F8-95E5-9D7CACA0C570}" srcOrd="1" destOrd="0" parTransId="{9E207BB1-5707-476F-ADFF-A0DA62794096}" sibTransId="{CC2CA952-11B5-456A-9FA6-3DD6C0A7A18D}"/>
    <dgm:cxn modelId="{9AC552A4-BBC8-43D2-98C6-DE871F88FAC5}" type="presOf" srcId="{0D585516-C4DD-408E-8E96-9949CB8A91CD}" destId="{1D5A739B-E597-4463-A7E4-B2ED0F3CD52E}" srcOrd="0" destOrd="0" presId="urn:microsoft.com/office/officeart/2005/8/layout/radial6"/>
    <dgm:cxn modelId="{6F13C6A6-BDE3-4CDE-8F7D-EEAF47DA00A7}" type="presOf" srcId="{10054D6B-8FE0-4F0E-B18C-366B73C607B7}" destId="{A79D1B53-1507-4177-ADFC-48301736D086}" srcOrd="0" destOrd="0" presId="urn:microsoft.com/office/officeart/2005/8/layout/radial6"/>
    <dgm:cxn modelId="{995324C7-36F6-49D5-A244-140C656EC8C9}" type="presOf" srcId="{2B910798-939E-4900-A1CA-C6A712FFCF25}" destId="{B923CD80-2541-440C-8D97-4C67081B907C}" srcOrd="0" destOrd="0" presId="urn:microsoft.com/office/officeart/2005/8/layout/radial6"/>
    <dgm:cxn modelId="{801888C9-F4B6-4221-91F7-5F4109DF1D5D}" type="presOf" srcId="{C05A809B-004A-4C8E-A5A7-F39423A37C7C}" destId="{059E6A25-B045-426A-83F8-F9FC74FCCCBA}" srcOrd="0" destOrd="0" presId="urn:microsoft.com/office/officeart/2005/8/layout/radial6"/>
    <dgm:cxn modelId="{BE2553D3-AA86-4F4C-AAAD-879504A8BACF}" type="presOf" srcId="{FA4965A0-9C8F-47CE-8EEF-7CC2574B6ED2}" destId="{34F83687-7B31-46BB-A0F2-3E942D0CE036}" srcOrd="0" destOrd="0" presId="urn:microsoft.com/office/officeart/2005/8/layout/radial6"/>
    <dgm:cxn modelId="{C4BB4CDE-FC99-47B9-BC32-C4096C997F3C}" type="presOf" srcId="{B2FC278C-D222-4DB8-B8B8-1F0BED4B36A7}" destId="{FE83E85A-C3C2-4468-90B0-3372365B4D1C}" srcOrd="0" destOrd="0" presId="urn:microsoft.com/office/officeart/2005/8/layout/radial6"/>
    <dgm:cxn modelId="{E5AD45DE-988B-4E45-8E66-7CD03239C9BA}" type="presParOf" srcId="{A79D1B53-1507-4177-ADFC-48301736D086}" destId="{FE83E85A-C3C2-4468-90B0-3372365B4D1C}" srcOrd="0" destOrd="0" presId="urn:microsoft.com/office/officeart/2005/8/layout/radial6"/>
    <dgm:cxn modelId="{107B7B17-C767-4138-B6C1-94AEC22B74E1}" type="presParOf" srcId="{A79D1B53-1507-4177-ADFC-48301736D086}" destId="{C8CD59AA-10BF-41A5-8EC1-13FB003C1A0D}" srcOrd="1" destOrd="0" presId="urn:microsoft.com/office/officeart/2005/8/layout/radial6"/>
    <dgm:cxn modelId="{FCE11A5A-2DFC-457C-9F83-F679755E1A8C}" type="presParOf" srcId="{A79D1B53-1507-4177-ADFC-48301736D086}" destId="{E3DA7CD2-B310-46FD-95E4-53BC0A47D44F}" srcOrd="2" destOrd="0" presId="urn:microsoft.com/office/officeart/2005/8/layout/radial6"/>
    <dgm:cxn modelId="{67DE8E8F-FA0C-47F1-A832-E1734C41CCEB}" type="presParOf" srcId="{A79D1B53-1507-4177-ADFC-48301736D086}" destId="{1D5A739B-E597-4463-A7E4-B2ED0F3CD52E}" srcOrd="3" destOrd="0" presId="urn:microsoft.com/office/officeart/2005/8/layout/radial6"/>
    <dgm:cxn modelId="{A8BC86F5-4B2F-470B-9198-B3FF70E7C02A}" type="presParOf" srcId="{A79D1B53-1507-4177-ADFC-48301736D086}" destId="{213BBD16-B02B-4EC4-850C-910D46C05DE7}" srcOrd="4" destOrd="0" presId="urn:microsoft.com/office/officeart/2005/8/layout/radial6"/>
    <dgm:cxn modelId="{62276C2B-6DED-429F-9E42-F7E5EE695573}" type="presParOf" srcId="{A79D1B53-1507-4177-ADFC-48301736D086}" destId="{DCF1671A-F532-4887-AE72-45FBA6885F5C}" srcOrd="5" destOrd="0" presId="urn:microsoft.com/office/officeart/2005/8/layout/radial6"/>
    <dgm:cxn modelId="{3EFEEF15-F107-4020-9CF9-4523A7A9B61E}" type="presParOf" srcId="{A79D1B53-1507-4177-ADFC-48301736D086}" destId="{DFA65452-3021-443E-BBAC-13A1C831DD92}" srcOrd="6" destOrd="0" presId="urn:microsoft.com/office/officeart/2005/8/layout/radial6"/>
    <dgm:cxn modelId="{6BBF32DC-6D9A-4FB6-BF74-1F2D4AC31811}" type="presParOf" srcId="{A79D1B53-1507-4177-ADFC-48301736D086}" destId="{059E6A25-B045-426A-83F8-F9FC74FCCCBA}" srcOrd="7" destOrd="0" presId="urn:microsoft.com/office/officeart/2005/8/layout/radial6"/>
    <dgm:cxn modelId="{2573E030-75A2-484F-85A6-F0D5D47D3D64}" type="presParOf" srcId="{A79D1B53-1507-4177-ADFC-48301736D086}" destId="{D69C83D3-AA9D-49B0-9F4E-B18C23C426D0}" srcOrd="8" destOrd="0" presId="urn:microsoft.com/office/officeart/2005/8/layout/radial6"/>
    <dgm:cxn modelId="{F462BA27-155E-4384-BB62-693E9A48450B}" type="presParOf" srcId="{A79D1B53-1507-4177-ADFC-48301736D086}" destId="{34F83687-7B31-46BB-A0F2-3E942D0CE036}" srcOrd="9" destOrd="0" presId="urn:microsoft.com/office/officeart/2005/8/layout/radial6"/>
    <dgm:cxn modelId="{6A7BBC5B-D29F-4D45-BA6E-F9E810E29A1E}" type="presParOf" srcId="{A79D1B53-1507-4177-ADFC-48301736D086}" destId="{B923CD80-2541-440C-8D97-4C67081B907C}" srcOrd="10" destOrd="0" presId="urn:microsoft.com/office/officeart/2005/8/layout/radial6"/>
    <dgm:cxn modelId="{9304E48E-076E-4867-9E8B-D87A9BDC03F2}" type="presParOf" srcId="{A79D1B53-1507-4177-ADFC-48301736D086}" destId="{BEBAC82E-14C9-4B2A-8607-80A1AA728A0F}" srcOrd="11" destOrd="0" presId="urn:microsoft.com/office/officeart/2005/8/layout/radial6"/>
    <dgm:cxn modelId="{8F3543F5-5C25-4EE7-8E91-C550881E7647}" type="presParOf" srcId="{A79D1B53-1507-4177-ADFC-48301736D086}" destId="{3C8322F5-4091-4312-AB55-5AF6AE676EB0}"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215DE1-E88F-46E5-ACE9-4B9E6BB6FE37}"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FB47B01B-436F-408E-A3EA-3EB75B7FE563}">
      <dgm:prSet phldrT="[Text]"/>
      <dgm:spPr/>
      <dgm:t>
        <a:bodyPr/>
        <a:lstStyle/>
        <a:p>
          <a:r>
            <a:rPr lang="en-GB" dirty="0"/>
            <a:t>Inspire</a:t>
          </a:r>
        </a:p>
      </dgm:t>
    </dgm:pt>
    <dgm:pt modelId="{6147AA28-70DB-47EF-A5A3-23812C7B91A9}" type="parTrans" cxnId="{7ECB6FF6-DE10-44A7-93FF-DCB955D6063C}">
      <dgm:prSet/>
      <dgm:spPr/>
      <dgm:t>
        <a:bodyPr/>
        <a:lstStyle/>
        <a:p>
          <a:endParaRPr lang="en-GB"/>
        </a:p>
      </dgm:t>
    </dgm:pt>
    <dgm:pt modelId="{FBA27729-85B0-4B82-994D-93FF9D9550A6}" type="sibTrans" cxnId="{7ECB6FF6-DE10-44A7-93FF-DCB955D6063C}">
      <dgm:prSet/>
      <dgm:spPr/>
      <dgm:t>
        <a:bodyPr/>
        <a:lstStyle/>
        <a:p>
          <a:endParaRPr lang="en-GB"/>
        </a:p>
      </dgm:t>
    </dgm:pt>
    <dgm:pt modelId="{A9A5A1D2-424C-4660-A5BA-C0CCAD0F3126}">
      <dgm:prSet phldrT="[Text]"/>
      <dgm:spPr>
        <a:solidFill>
          <a:schemeClr val="tx2">
            <a:lumMod val="75000"/>
            <a:lumOff val="25000"/>
            <a:alpha val="50000"/>
          </a:schemeClr>
        </a:solidFill>
      </dgm:spPr>
      <dgm:t>
        <a:bodyPr/>
        <a:lstStyle/>
        <a:p>
          <a:r>
            <a:rPr lang="en-GB" dirty="0"/>
            <a:t>Get out of their way</a:t>
          </a:r>
        </a:p>
      </dgm:t>
    </dgm:pt>
    <dgm:pt modelId="{A67F6B7B-FB3F-489D-990B-94715932BA9E}" type="parTrans" cxnId="{DB402EA2-6CB0-4B64-BF47-BF3ED11702B2}">
      <dgm:prSet/>
      <dgm:spPr/>
      <dgm:t>
        <a:bodyPr/>
        <a:lstStyle/>
        <a:p>
          <a:endParaRPr lang="en-GB"/>
        </a:p>
      </dgm:t>
    </dgm:pt>
    <dgm:pt modelId="{5C4E4416-2DFB-46DA-993A-776E19F54319}" type="sibTrans" cxnId="{DB402EA2-6CB0-4B64-BF47-BF3ED11702B2}">
      <dgm:prSet/>
      <dgm:spPr/>
      <dgm:t>
        <a:bodyPr/>
        <a:lstStyle/>
        <a:p>
          <a:endParaRPr lang="en-GB"/>
        </a:p>
      </dgm:t>
    </dgm:pt>
    <dgm:pt modelId="{9C4E2B0B-28DB-425C-BA51-7B32A48F723F}">
      <dgm:prSet phldrT="[Text]"/>
      <dgm:spPr/>
      <dgm:t>
        <a:bodyPr/>
        <a:lstStyle/>
        <a:p>
          <a:r>
            <a:rPr lang="en-GB" dirty="0"/>
            <a:t>Set goals</a:t>
          </a:r>
        </a:p>
      </dgm:t>
    </dgm:pt>
    <dgm:pt modelId="{CFC7AFAD-66CB-48CF-925E-457DB414A8F8}" type="parTrans" cxnId="{9FFA3995-65C9-4F9C-9A32-91A04A9F8199}">
      <dgm:prSet/>
      <dgm:spPr/>
      <dgm:t>
        <a:bodyPr/>
        <a:lstStyle/>
        <a:p>
          <a:endParaRPr lang="en-GB"/>
        </a:p>
      </dgm:t>
    </dgm:pt>
    <dgm:pt modelId="{F7389217-55A7-477E-AC43-27DEAED73ED6}" type="sibTrans" cxnId="{9FFA3995-65C9-4F9C-9A32-91A04A9F8199}">
      <dgm:prSet/>
      <dgm:spPr/>
      <dgm:t>
        <a:bodyPr/>
        <a:lstStyle/>
        <a:p>
          <a:endParaRPr lang="en-GB"/>
        </a:p>
      </dgm:t>
    </dgm:pt>
    <dgm:pt modelId="{F2AFBB98-DF1D-4D4E-80DE-CD49BB6BC4C4}">
      <dgm:prSet phldrT="[Text]"/>
      <dgm:spPr>
        <a:solidFill>
          <a:srgbClr val="00B0F0">
            <a:alpha val="50000"/>
          </a:srgbClr>
        </a:solidFill>
      </dgm:spPr>
      <dgm:t>
        <a:bodyPr/>
        <a:lstStyle/>
        <a:p>
          <a:r>
            <a:rPr lang="en-GB" dirty="0"/>
            <a:t>Don’t crucify mistakes</a:t>
          </a:r>
        </a:p>
      </dgm:t>
    </dgm:pt>
    <dgm:pt modelId="{5ABF2684-E34A-4331-A1B3-05126A19D14C}" type="parTrans" cxnId="{E12B379B-634A-4E4E-A600-10821CCD0D9B}">
      <dgm:prSet/>
      <dgm:spPr/>
      <dgm:t>
        <a:bodyPr/>
        <a:lstStyle/>
        <a:p>
          <a:endParaRPr lang="en-GB"/>
        </a:p>
      </dgm:t>
    </dgm:pt>
    <dgm:pt modelId="{A901B001-5307-4E13-AF16-9C37AB97064C}" type="sibTrans" cxnId="{E12B379B-634A-4E4E-A600-10821CCD0D9B}">
      <dgm:prSet/>
      <dgm:spPr/>
      <dgm:t>
        <a:bodyPr/>
        <a:lstStyle/>
        <a:p>
          <a:endParaRPr lang="en-GB"/>
        </a:p>
      </dgm:t>
    </dgm:pt>
    <dgm:pt modelId="{C7DA28D1-6271-496D-89B0-37985F9DC9FE}">
      <dgm:prSet/>
      <dgm:spPr/>
      <dgm:t>
        <a:bodyPr/>
        <a:lstStyle/>
        <a:p>
          <a:r>
            <a:rPr lang="en-GB" dirty="0"/>
            <a:t>Say thank you</a:t>
          </a:r>
        </a:p>
      </dgm:t>
    </dgm:pt>
    <dgm:pt modelId="{E2BC011F-B3D0-409D-B1E9-B05EE881D13A}" type="parTrans" cxnId="{2A999577-53D3-4C82-8B67-FF178DE24C95}">
      <dgm:prSet/>
      <dgm:spPr/>
      <dgm:t>
        <a:bodyPr/>
        <a:lstStyle/>
        <a:p>
          <a:endParaRPr lang="en-GB"/>
        </a:p>
      </dgm:t>
    </dgm:pt>
    <dgm:pt modelId="{0E32DCD7-631D-4BED-B065-3D6870245D5C}" type="sibTrans" cxnId="{2A999577-53D3-4C82-8B67-FF178DE24C95}">
      <dgm:prSet/>
      <dgm:spPr/>
      <dgm:t>
        <a:bodyPr/>
        <a:lstStyle/>
        <a:p>
          <a:endParaRPr lang="en-GB"/>
        </a:p>
      </dgm:t>
    </dgm:pt>
    <dgm:pt modelId="{3665B817-108F-4150-A011-42F8EE23587C}">
      <dgm:prSet/>
      <dgm:spPr>
        <a:solidFill>
          <a:schemeClr val="tx2">
            <a:lumMod val="50000"/>
            <a:lumOff val="50000"/>
            <a:alpha val="50000"/>
          </a:schemeClr>
        </a:solidFill>
      </dgm:spPr>
      <dgm:t>
        <a:bodyPr/>
        <a:lstStyle/>
        <a:p>
          <a:r>
            <a:rPr lang="en-GB" dirty="0"/>
            <a:t>Give constructive feedback</a:t>
          </a:r>
        </a:p>
      </dgm:t>
    </dgm:pt>
    <dgm:pt modelId="{0D7D86E7-372B-4A35-A27A-F3FC348C5985}" type="parTrans" cxnId="{17F7068D-B5B0-469C-AA03-0D85D370D65F}">
      <dgm:prSet/>
      <dgm:spPr/>
      <dgm:t>
        <a:bodyPr/>
        <a:lstStyle/>
        <a:p>
          <a:endParaRPr lang="en-GB"/>
        </a:p>
      </dgm:t>
    </dgm:pt>
    <dgm:pt modelId="{369948FB-41A6-4F1C-8C02-390CCEBE4B60}" type="sibTrans" cxnId="{17F7068D-B5B0-469C-AA03-0D85D370D65F}">
      <dgm:prSet/>
      <dgm:spPr/>
      <dgm:t>
        <a:bodyPr/>
        <a:lstStyle/>
        <a:p>
          <a:endParaRPr lang="en-GB"/>
        </a:p>
      </dgm:t>
    </dgm:pt>
    <dgm:pt modelId="{54CBC996-317C-4D6E-9B16-0FBC36275B53}">
      <dgm:prSet/>
      <dgm:spPr/>
      <dgm:t>
        <a:bodyPr/>
        <a:lstStyle/>
        <a:p>
          <a:r>
            <a:rPr lang="en-GB" dirty="0"/>
            <a:t>Update on business performance</a:t>
          </a:r>
        </a:p>
      </dgm:t>
    </dgm:pt>
    <dgm:pt modelId="{4089E042-92EE-4033-8CC5-EF4B1A9C56F7}" type="parTrans" cxnId="{BB3856D6-D111-4390-8EDD-D2A826EE6DC6}">
      <dgm:prSet/>
      <dgm:spPr/>
      <dgm:t>
        <a:bodyPr/>
        <a:lstStyle/>
        <a:p>
          <a:endParaRPr lang="en-GB"/>
        </a:p>
      </dgm:t>
    </dgm:pt>
    <dgm:pt modelId="{E61361C6-E5D3-431F-9DC2-C684955F545C}" type="sibTrans" cxnId="{BB3856D6-D111-4390-8EDD-D2A826EE6DC6}">
      <dgm:prSet/>
      <dgm:spPr/>
      <dgm:t>
        <a:bodyPr/>
        <a:lstStyle/>
        <a:p>
          <a:endParaRPr lang="en-GB"/>
        </a:p>
      </dgm:t>
    </dgm:pt>
    <dgm:pt modelId="{CA0E787D-29E6-48AB-8926-DC119604675C}">
      <dgm:prSet/>
      <dgm:spPr>
        <a:solidFill>
          <a:schemeClr val="tx2">
            <a:lumMod val="75000"/>
            <a:lumOff val="25000"/>
            <a:alpha val="50000"/>
          </a:schemeClr>
        </a:solidFill>
      </dgm:spPr>
      <dgm:t>
        <a:bodyPr/>
        <a:lstStyle/>
        <a:p>
          <a:r>
            <a:rPr lang="en-GB" dirty="0"/>
            <a:t>Share success</a:t>
          </a:r>
        </a:p>
      </dgm:t>
    </dgm:pt>
    <dgm:pt modelId="{B5055647-A62D-4838-9EDE-19C2145A683D}" type="parTrans" cxnId="{F6F6C192-7DBB-4A45-93E5-D0A81425D469}">
      <dgm:prSet/>
      <dgm:spPr/>
      <dgm:t>
        <a:bodyPr/>
        <a:lstStyle/>
        <a:p>
          <a:endParaRPr lang="en-GB"/>
        </a:p>
      </dgm:t>
    </dgm:pt>
    <dgm:pt modelId="{C41B2DED-6AE9-4BAD-A733-227B7D688166}" type="sibTrans" cxnId="{F6F6C192-7DBB-4A45-93E5-D0A81425D469}">
      <dgm:prSet/>
      <dgm:spPr/>
      <dgm:t>
        <a:bodyPr/>
        <a:lstStyle/>
        <a:p>
          <a:endParaRPr lang="en-GB"/>
        </a:p>
      </dgm:t>
    </dgm:pt>
    <dgm:pt modelId="{C118C6A0-605A-4799-BAB3-862393389060}">
      <dgm:prSet/>
      <dgm:spPr/>
      <dgm:t>
        <a:bodyPr/>
        <a:lstStyle/>
        <a:p>
          <a:r>
            <a:rPr lang="en-GB" dirty="0"/>
            <a:t>Avoid overworking</a:t>
          </a:r>
        </a:p>
      </dgm:t>
    </dgm:pt>
    <dgm:pt modelId="{453948F1-B79E-4542-A392-30A228F50EC1}" type="parTrans" cxnId="{3D39DF14-4953-4892-998B-6FAB490D9F3B}">
      <dgm:prSet/>
      <dgm:spPr/>
      <dgm:t>
        <a:bodyPr/>
        <a:lstStyle/>
        <a:p>
          <a:endParaRPr lang="en-GB"/>
        </a:p>
      </dgm:t>
    </dgm:pt>
    <dgm:pt modelId="{51414F32-B2A1-40AA-80C4-CAE505D24FFE}" type="sibTrans" cxnId="{3D39DF14-4953-4892-998B-6FAB490D9F3B}">
      <dgm:prSet/>
      <dgm:spPr/>
      <dgm:t>
        <a:bodyPr/>
        <a:lstStyle/>
        <a:p>
          <a:endParaRPr lang="en-GB"/>
        </a:p>
      </dgm:t>
    </dgm:pt>
    <dgm:pt modelId="{FB27707C-6299-47F5-A180-A337B6121EF0}">
      <dgm:prSet/>
      <dgm:spPr>
        <a:solidFill>
          <a:schemeClr val="accent6">
            <a:lumMod val="75000"/>
            <a:lumOff val="25000"/>
            <a:alpha val="50000"/>
          </a:schemeClr>
        </a:solidFill>
      </dgm:spPr>
      <dgm:t>
        <a:bodyPr/>
        <a:lstStyle/>
        <a:p>
          <a:r>
            <a:rPr lang="en-GB" dirty="0"/>
            <a:t>Sense of purpose</a:t>
          </a:r>
        </a:p>
      </dgm:t>
    </dgm:pt>
    <dgm:pt modelId="{FA9E60A2-4485-4036-A829-794EFA580751}" type="parTrans" cxnId="{751937E5-BA2F-414F-88E8-2BF75A16C065}">
      <dgm:prSet/>
      <dgm:spPr/>
      <dgm:t>
        <a:bodyPr/>
        <a:lstStyle/>
        <a:p>
          <a:endParaRPr lang="en-GB"/>
        </a:p>
      </dgm:t>
    </dgm:pt>
    <dgm:pt modelId="{35E6D35B-3AA0-428A-89E3-50302967A535}" type="sibTrans" cxnId="{751937E5-BA2F-414F-88E8-2BF75A16C065}">
      <dgm:prSet/>
      <dgm:spPr/>
      <dgm:t>
        <a:bodyPr/>
        <a:lstStyle/>
        <a:p>
          <a:endParaRPr lang="en-GB"/>
        </a:p>
      </dgm:t>
    </dgm:pt>
    <dgm:pt modelId="{004C3F6A-003D-4797-8547-8F2C08EA4D26}" type="pres">
      <dgm:prSet presAssocID="{BC215DE1-E88F-46E5-ACE9-4B9E6BB6FE37}" presName="Name0" presStyleCnt="0">
        <dgm:presLayoutVars>
          <dgm:dir/>
          <dgm:resizeHandles val="exact"/>
        </dgm:presLayoutVars>
      </dgm:prSet>
      <dgm:spPr/>
    </dgm:pt>
    <dgm:pt modelId="{9D68E0C5-5749-41A1-8CAF-3D330B6BB99E}" type="pres">
      <dgm:prSet presAssocID="{FB47B01B-436F-408E-A3EA-3EB75B7FE563}" presName="Name5" presStyleLbl="vennNode1" presStyleIdx="0" presStyleCnt="10">
        <dgm:presLayoutVars>
          <dgm:bulletEnabled val="1"/>
        </dgm:presLayoutVars>
      </dgm:prSet>
      <dgm:spPr/>
    </dgm:pt>
    <dgm:pt modelId="{B893BDB7-310D-4F57-8E81-F3B210190F95}" type="pres">
      <dgm:prSet presAssocID="{FBA27729-85B0-4B82-994D-93FF9D9550A6}" presName="space" presStyleCnt="0"/>
      <dgm:spPr/>
    </dgm:pt>
    <dgm:pt modelId="{8E5525DE-019D-490F-A785-BCE7989F2DE5}" type="pres">
      <dgm:prSet presAssocID="{A9A5A1D2-424C-4660-A5BA-C0CCAD0F3126}" presName="Name5" presStyleLbl="vennNode1" presStyleIdx="1" presStyleCnt="10">
        <dgm:presLayoutVars>
          <dgm:bulletEnabled val="1"/>
        </dgm:presLayoutVars>
      </dgm:prSet>
      <dgm:spPr/>
    </dgm:pt>
    <dgm:pt modelId="{043DFF16-EB61-44FF-B8B0-6BA50F2D9CDC}" type="pres">
      <dgm:prSet presAssocID="{5C4E4416-2DFB-46DA-993A-776E19F54319}" presName="space" presStyleCnt="0"/>
      <dgm:spPr/>
    </dgm:pt>
    <dgm:pt modelId="{F01DA1EF-A033-49FC-90DB-587810D07C40}" type="pres">
      <dgm:prSet presAssocID="{9C4E2B0B-28DB-425C-BA51-7B32A48F723F}" presName="Name5" presStyleLbl="vennNode1" presStyleIdx="2" presStyleCnt="10">
        <dgm:presLayoutVars>
          <dgm:bulletEnabled val="1"/>
        </dgm:presLayoutVars>
      </dgm:prSet>
      <dgm:spPr/>
    </dgm:pt>
    <dgm:pt modelId="{A5930AA1-3A24-4BA6-9EA5-8C014A717441}" type="pres">
      <dgm:prSet presAssocID="{F7389217-55A7-477E-AC43-27DEAED73ED6}" presName="space" presStyleCnt="0"/>
      <dgm:spPr/>
    </dgm:pt>
    <dgm:pt modelId="{75E3B5B2-1541-4CE5-8113-F3FB7A9C4CB4}" type="pres">
      <dgm:prSet presAssocID="{F2AFBB98-DF1D-4D4E-80DE-CD49BB6BC4C4}" presName="Name5" presStyleLbl="vennNode1" presStyleIdx="3" presStyleCnt="10">
        <dgm:presLayoutVars>
          <dgm:bulletEnabled val="1"/>
        </dgm:presLayoutVars>
      </dgm:prSet>
      <dgm:spPr/>
    </dgm:pt>
    <dgm:pt modelId="{0B906629-9D55-44C6-8846-692BCA7B0967}" type="pres">
      <dgm:prSet presAssocID="{A901B001-5307-4E13-AF16-9C37AB97064C}" presName="space" presStyleCnt="0"/>
      <dgm:spPr/>
    </dgm:pt>
    <dgm:pt modelId="{0C3C054E-44C1-4FB0-9A98-98BE1BED37BE}" type="pres">
      <dgm:prSet presAssocID="{C7DA28D1-6271-496D-89B0-37985F9DC9FE}" presName="Name5" presStyleLbl="vennNode1" presStyleIdx="4" presStyleCnt="10">
        <dgm:presLayoutVars>
          <dgm:bulletEnabled val="1"/>
        </dgm:presLayoutVars>
      </dgm:prSet>
      <dgm:spPr/>
    </dgm:pt>
    <dgm:pt modelId="{8F1EB1FE-1D0E-4B1B-A008-409804ECB733}" type="pres">
      <dgm:prSet presAssocID="{0E32DCD7-631D-4BED-B065-3D6870245D5C}" presName="space" presStyleCnt="0"/>
      <dgm:spPr/>
    </dgm:pt>
    <dgm:pt modelId="{99AECF07-A1B9-4F52-B648-8311CD7F5DE2}" type="pres">
      <dgm:prSet presAssocID="{3665B817-108F-4150-A011-42F8EE23587C}" presName="Name5" presStyleLbl="vennNode1" presStyleIdx="5" presStyleCnt="10">
        <dgm:presLayoutVars>
          <dgm:bulletEnabled val="1"/>
        </dgm:presLayoutVars>
      </dgm:prSet>
      <dgm:spPr/>
    </dgm:pt>
    <dgm:pt modelId="{AB5F08E1-7C44-48A9-A6DD-5B7FDA9604DD}" type="pres">
      <dgm:prSet presAssocID="{369948FB-41A6-4F1C-8C02-390CCEBE4B60}" presName="space" presStyleCnt="0"/>
      <dgm:spPr/>
    </dgm:pt>
    <dgm:pt modelId="{89742C93-B3F8-45A2-87E1-8FA51BE04836}" type="pres">
      <dgm:prSet presAssocID="{54CBC996-317C-4D6E-9B16-0FBC36275B53}" presName="Name5" presStyleLbl="vennNode1" presStyleIdx="6" presStyleCnt="10" custLinFactNeighborX="516" custLinFactNeighborY="2041">
        <dgm:presLayoutVars>
          <dgm:bulletEnabled val="1"/>
        </dgm:presLayoutVars>
      </dgm:prSet>
      <dgm:spPr/>
    </dgm:pt>
    <dgm:pt modelId="{42A1C8EC-A6BB-4C5E-AB1D-B785C182E5ED}" type="pres">
      <dgm:prSet presAssocID="{E61361C6-E5D3-431F-9DC2-C684955F545C}" presName="space" presStyleCnt="0"/>
      <dgm:spPr/>
    </dgm:pt>
    <dgm:pt modelId="{65132402-C760-4035-94E4-D742B0156E2C}" type="pres">
      <dgm:prSet presAssocID="{CA0E787D-29E6-48AB-8926-DC119604675C}" presName="Name5" presStyleLbl="vennNode1" presStyleIdx="7" presStyleCnt="10">
        <dgm:presLayoutVars>
          <dgm:bulletEnabled val="1"/>
        </dgm:presLayoutVars>
      </dgm:prSet>
      <dgm:spPr/>
    </dgm:pt>
    <dgm:pt modelId="{394955F9-84D9-4895-84DB-42588252F3A4}" type="pres">
      <dgm:prSet presAssocID="{C41B2DED-6AE9-4BAD-A733-227B7D688166}" presName="space" presStyleCnt="0"/>
      <dgm:spPr/>
    </dgm:pt>
    <dgm:pt modelId="{7B90E265-4217-4427-BAC7-7BD11328B5A1}" type="pres">
      <dgm:prSet presAssocID="{C118C6A0-605A-4799-BAB3-862393389060}" presName="Name5" presStyleLbl="vennNode1" presStyleIdx="8" presStyleCnt="10">
        <dgm:presLayoutVars>
          <dgm:bulletEnabled val="1"/>
        </dgm:presLayoutVars>
      </dgm:prSet>
      <dgm:spPr/>
    </dgm:pt>
    <dgm:pt modelId="{8E4BDA1A-24B7-4E62-84CA-400F883D8E3B}" type="pres">
      <dgm:prSet presAssocID="{51414F32-B2A1-40AA-80C4-CAE505D24FFE}" presName="space" presStyleCnt="0"/>
      <dgm:spPr/>
    </dgm:pt>
    <dgm:pt modelId="{42E94872-9490-4227-8473-774487F6B749}" type="pres">
      <dgm:prSet presAssocID="{FB27707C-6299-47F5-A180-A337B6121EF0}" presName="Name5" presStyleLbl="vennNode1" presStyleIdx="9" presStyleCnt="10">
        <dgm:presLayoutVars>
          <dgm:bulletEnabled val="1"/>
        </dgm:presLayoutVars>
      </dgm:prSet>
      <dgm:spPr/>
    </dgm:pt>
  </dgm:ptLst>
  <dgm:cxnLst>
    <dgm:cxn modelId="{3D39DF14-4953-4892-998B-6FAB490D9F3B}" srcId="{BC215DE1-E88F-46E5-ACE9-4B9E6BB6FE37}" destId="{C118C6A0-605A-4799-BAB3-862393389060}" srcOrd="8" destOrd="0" parTransId="{453948F1-B79E-4542-A392-30A228F50EC1}" sibTransId="{51414F32-B2A1-40AA-80C4-CAE505D24FFE}"/>
    <dgm:cxn modelId="{2A999577-53D3-4C82-8B67-FF178DE24C95}" srcId="{BC215DE1-E88F-46E5-ACE9-4B9E6BB6FE37}" destId="{C7DA28D1-6271-496D-89B0-37985F9DC9FE}" srcOrd="4" destOrd="0" parTransId="{E2BC011F-B3D0-409D-B1E9-B05EE881D13A}" sibTransId="{0E32DCD7-631D-4BED-B065-3D6870245D5C}"/>
    <dgm:cxn modelId="{AF05107E-F15B-4FFF-A878-B9F8711DE280}" type="presOf" srcId="{54CBC996-317C-4D6E-9B16-0FBC36275B53}" destId="{89742C93-B3F8-45A2-87E1-8FA51BE04836}" srcOrd="0" destOrd="0" presId="urn:microsoft.com/office/officeart/2005/8/layout/venn3"/>
    <dgm:cxn modelId="{17F7068D-B5B0-469C-AA03-0D85D370D65F}" srcId="{BC215DE1-E88F-46E5-ACE9-4B9E6BB6FE37}" destId="{3665B817-108F-4150-A011-42F8EE23587C}" srcOrd="5" destOrd="0" parTransId="{0D7D86E7-372B-4A35-A27A-F3FC348C5985}" sibTransId="{369948FB-41A6-4F1C-8C02-390CCEBE4B60}"/>
    <dgm:cxn modelId="{F6F6C192-7DBB-4A45-93E5-D0A81425D469}" srcId="{BC215DE1-E88F-46E5-ACE9-4B9E6BB6FE37}" destId="{CA0E787D-29E6-48AB-8926-DC119604675C}" srcOrd="7" destOrd="0" parTransId="{B5055647-A62D-4838-9EDE-19C2145A683D}" sibTransId="{C41B2DED-6AE9-4BAD-A733-227B7D688166}"/>
    <dgm:cxn modelId="{9FFA3995-65C9-4F9C-9A32-91A04A9F8199}" srcId="{BC215DE1-E88F-46E5-ACE9-4B9E6BB6FE37}" destId="{9C4E2B0B-28DB-425C-BA51-7B32A48F723F}" srcOrd="2" destOrd="0" parTransId="{CFC7AFAD-66CB-48CF-925E-457DB414A8F8}" sibTransId="{F7389217-55A7-477E-AC43-27DEAED73ED6}"/>
    <dgm:cxn modelId="{B543CC99-6679-41BA-ADF7-E09E5F75C223}" type="presOf" srcId="{BC215DE1-E88F-46E5-ACE9-4B9E6BB6FE37}" destId="{004C3F6A-003D-4797-8547-8F2C08EA4D26}" srcOrd="0" destOrd="0" presId="urn:microsoft.com/office/officeart/2005/8/layout/venn3"/>
    <dgm:cxn modelId="{E894299A-C9C0-4262-B385-F4E3B8C39D8B}" type="presOf" srcId="{CA0E787D-29E6-48AB-8926-DC119604675C}" destId="{65132402-C760-4035-94E4-D742B0156E2C}" srcOrd="0" destOrd="0" presId="urn:microsoft.com/office/officeart/2005/8/layout/venn3"/>
    <dgm:cxn modelId="{E12B379B-634A-4E4E-A600-10821CCD0D9B}" srcId="{BC215DE1-E88F-46E5-ACE9-4B9E6BB6FE37}" destId="{F2AFBB98-DF1D-4D4E-80DE-CD49BB6BC4C4}" srcOrd="3" destOrd="0" parTransId="{5ABF2684-E34A-4331-A1B3-05126A19D14C}" sibTransId="{A901B001-5307-4E13-AF16-9C37AB97064C}"/>
    <dgm:cxn modelId="{FFD0189D-F663-4B61-BBDF-79119C4CED53}" type="presOf" srcId="{FB47B01B-436F-408E-A3EA-3EB75B7FE563}" destId="{9D68E0C5-5749-41A1-8CAF-3D330B6BB99E}" srcOrd="0" destOrd="0" presId="urn:microsoft.com/office/officeart/2005/8/layout/venn3"/>
    <dgm:cxn modelId="{DB402EA2-6CB0-4B64-BF47-BF3ED11702B2}" srcId="{BC215DE1-E88F-46E5-ACE9-4B9E6BB6FE37}" destId="{A9A5A1D2-424C-4660-A5BA-C0CCAD0F3126}" srcOrd="1" destOrd="0" parTransId="{A67F6B7B-FB3F-489D-990B-94715932BA9E}" sibTransId="{5C4E4416-2DFB-46DA-993A-776E19F54319}"/>
    <dgm:cxn modelId="{9F4A06B1-FB20-43D6-8478-EDC38FDD8732}" type="presOf" srcId="{FB27707C-6299-47F5-A180-A337B6121EF0}" destId="{42E94872-9490-4227-8473-774487F6B749}" srcOrd="0" destOrd="0" presId="urn:microsoft.com/office/officeart/2005/8/layout/venn3"/>
    <dgm:cxn modelId="{882F18B8-2727-4DCD-8832-EB9CC09924B5}" type="presOf" srcId="{C7DA28D1-6271-496D-89B0-37985F9DC9FE}" destId="{0C3C054E-44C1-4FB0-9A98-98BE1BED37BE}" srcOrd="0" destOrd="0" presId="urn:microsoft.com/office/officeart/2005/8/layout/venn3"/>
    <dgm:cxn modelId="{18B74DB9-4526-47C9-A13C-4920F67DE70C}" type="presOf" srcId="{F2AFBB98-DF1D-4D4E-80DE-CD49BB6BC4C4}" destId="{75E3B5B2-1541-4CE5-8113-F3FB7A9C4CB4}" srcOrd="0" destOrd="0" presId="urn:microsoft.com/office/officeart/2005/8/layout/venn3"/>
    <dgm:cxn modelId="{BB3856D6-D111-4390-8EDD-D2A826EE6DC6}" srcId="{BC215DE1-E88F-46E5-ACE9-4B9E6BB6FE37}" destId="{54CBC996-317C-4D6E-9B16-0FBC36275B53}" srcOrd="6" destOrd="0" parTransId="{4089E042-92EE-4033-8CC5-EF4B1A9C56F7}" sibTransId="{E61361C6-E5D3-431F-9DC2-C684955F545C}"/>
    <dgm:cxn modelId="{FB7646D7-D330-4F01-AC2F-89B70942E985}" type="presOf" srcId="{9C4E2B0B-28DB-425C-BA51-7B32A48F723F}" destId="{F01DA1EF-A033-49FC-90DB-587810D07C40}" srcOrd="0" destOrd="0" presId="urn:microsoft.com/office/officeart/2005/8/layout/venn3"/>
    <dgm:cxn modelId="{CAF1DBD7-8D7C-4CFB-A552-F8D2A9556E3C}" type="presOf" srcId="{C118C6A0-605A-4799-BAB3-862393389060}" destId="{7B90E265-4217-4427-BAC7-7BD11328B5A1}" srcOrd="0" destOrd="0" presId="urn:microsoft.com/office/officeart/2005/8/layout/venn3"/>
    <dgm:cxn modelId="{3D474EE4-0B61-44E1-8831-F0F19B547578}" type="presOf" srcId="{3665B817-108F-4150-A011-42F8EE23587C}" destId="{99AECF07-A1B9-4F52-B648-8311CD7F5DE2}" srcOrd="0" destOrd="0" presId="urn:microsoft.com/office/officeart/2005/8/layout/venn3"/>
    <dgm:cxn modelId="{751937E5-BA2F-414F-88E8-2BF75A16C065}" srcId="{BC215DE1-E88F-46E5-ACE9-4B9E6BB6FE37}" destId="{FB27707C-6299-47F5-A180-A337B6121EF0}" srcOrd="9" destOrd="0" parTransId="{FA9E60A2-4485-4036-A829-794EFA580751}" sibTransId="{35E6D35B-3AA0-428A-89E3-50302967A535}"/>
    <dgm:cxn modelId="{D8D09FF0-02B2-4225-A520-3393AA8EE4C4}" type="presOf" srcId="{A9A5A1D2-424C-4660-A5BA-C0CCAD0F3126}" destId="{8E5525DE-019D-490F-A785-BCE7989F2DE5}" srcOrd="0" destOrd="0" presId="urn:microsoft.com/office/officeart/2005/8/layout/venn3"/>
    <dgm:cxn modelId="{7ECB6FF6-DE10-44A7-93FF-DCB955D6063C}" srcId="{BC215DE1-E88F-46E5-ACE9-4B9E6BB6FE37}" destId="{FB47B01B-436F-408E-A3EA-3EB75B7FE563}" srcOrd="0" destOrd="0" parTransId="{6147AA28-70DB-47EF-A5A3-23812C7B91A9}" sibTransId="{FBA27729-85B0-4B82-994D-93FF9D9550A6}"/>
    <dgm:cxn modelId="{22685725-3F12-414B-B5A1-11854DA45729}" type="presParOf" srcId="{004C3F6A-003D-4797-8547-8F2C08EA4D26}" destId="{9D68E0C5-5749-41A1-8CAF-3D330B6BB99E}" srcOrd="0" destOrd="0" presId="urn:microsoft.com/office/officeart/2005/8/layout/venn3"/>
    <dgm:cxn modelId="{61921C2A-33BE-4C21-B6A7-BA3D3112B976}" type="presParOf" srcId="{004C3F6A-003D-4797-8547-8F2C08EA4D26}" destId="{B893BDB7-310D-4F57-8E81-F3B210190F95}" srcOrd="1" destOrd="0" presId="urn:microsoft.com/office/officeart/2005/8/layout/venn3"/>
    <dgm:cxn modelId="{BDF91964-D6B2-4A99-A2D1-AB527D3945EF}" type="presParOf" srcId="{004C3F6A-003D-4797-8547-8F2C08EA4D26}" destId="{8E5525DE-019D-490F-A785-BCE7989F2DE5}" srcOrd="2" destOrd="0" presId="urn:microsoft.com/office/officeart/2005/8/layout/venn3"/>
    <dgm:cxn modelId="{B60F8F4F-F673-4512-BC55-2CE3B67A48ED}" type="presParOf" srcId="{004C3F6A-003D-4797-8547-8F2C08EA4D26}" destId="{043DFF16-EB61-44FF-B8B0-6BA50F2D9CDC}" srcOrd="3" destOrd="0" presId="urn:microsoft.com/office/officeart/2005/8/layout/venn3"/>
    <dgm:cxn modelId="{2F336CC7-EACF-4547-9884-D4D2659A7F82}" type="presParOf" srcId="{004C3F6A-003D-4797-8547-8F2C08EA4D26}" destId="{F01DA1EF-A033-49FC-90DB-587810D07C40}" srcOrd="4" destOrd="0" presId="urn:microsoft.com/office/officeart/2005/8/layout/venn3"/>
    <dgm:cxn modelId="{61C79CE1-FFAB-4AA0-9257-A4066DD4D11C}" type="presParOf" srcId="{004C3F6A-003D-4797-8547-8F2C08EA4D26}" destId="{A5930AA1-3A24-4BA6-9EA5-8C014A717441}" srcOrd="5" destOrd="0" presId="urn:microsoft.com/office/officeart/2005/8/layout/venn3"/>
    <dgm:cxn modelId="{0B2A5E4A-5DC6-43F6-8B3C-CC4B4167D46A}" type="presParOf" srcId="{004C3F6A-003D-4797-8547-8F2C08EA4D26}" destId="{75E3B5B2-1541-4CE5-8113-F3FB7A9C4CB4}" srcOrd="6" destOrd="0" presId="urn:microsoft.com/office/officeart/2005/8/layout/venn3"/>
    <dgm:cxn modelId="{8C343D72-BF82-4970-92AB-B6834B47970F}" type="presParOf" srcId="{004C3F6A-003D-4797-8547-8F2C08EA4D26}" destId="{0B906629-9D55-44C6-8846-692BCA7B0967}" srcOrd="7" destOrd="0" presId="urn:microsoft.com/office/officeart/2005/8/layout/venn3"/>
    <dgm:cxn modelId="{7AB1973B-56D8-41AD-B040-6A823C815E65}" type="presParOf" srcId="{004C3F6A-003D-4797-8547-8F2C08EA4D26}" destId="{0C3C054E-44C1-4FB0-9A98-98BE1BED37BE}" srcOrd="8" destOrd="0" presId="urn:microsoft.com/office/officeart/2005/8/layout/venn3"/>
    <dgm:cxn modelId="{5B917BCE-6C6F-49DD-810A-1A2832439847}" type="presParOf" srcId="{004C3F6A-003D-4797-8547-8F2C08EA4D26}" destId="{8F1EB1FE-1D0E-4B1B-A008-409804ECB733}" srcOrd="9" destOrd="0" presId="urn:microsoft.com/office/officeart/2005/8/layout/venn3"/>
    <dgm:cxn modelId="{93BD5069-4641-4DB1-BA1B-3AFFE926720D}" type="presParOf" srcId="{004C3F6A-003D-4797-8547-8F2C08EA4D26}" destId="{99AECF07-A1B9-4F52-B648-8311CD7F5DE2}" srcOrd="10" destOrd="0" presId="urn:microsoft.com/office/officeart/2005/8/layout/venn3"/>
    <dgm:cxn modelId="{6AE9E093-299D-4611-BA31-60C008EB18B3}" type="presParOf" srcId="{004C3F6A-003D-4797-8547-8F2C08EA4D26}" destId="{AB5F08E1-7C44-48A9-A6DD-5B7FDA9604DD}" srcOrd="11" destOrd="0" presId="urn:microsoft.com/office/officeart/2005/8/layout/venn3"/>
    <dgm:cxn modelId="{0A480FF8-9C56-43EA-AA85-0A73B747896E}" type="presParOf" srcId="{004C3F6A-003D-4797-8547-8F2C08EA4D26}" destId="{89742C93-B3F8-45A2-87E1-8FA51BE04836}" srcOrd="12" destOrd="0" presId="urn:microsoft.com/office/officeart/2005/8/layout/venn3"/>
    <dgm:cxn modelId="{30E53C36-9945-4A95-ADDF-4630A0F06E6D}" type="presParOf" srcId="{004C3F6A-003D-4797-8547-8F2C08EA4D26}" destId="{42A1C8EC-A6BB-4C5E-AB1D-B785C182E5ED}" srcOrd="13" destOrd="0" presId="urn:microsoft.com/office/officeart/2005/8/layout/venn3"/>
    <dgm:cxn modelId="{D3B8D950-561A-4DBF-9831-3CCE45FC2379}" type="presParOf" srcId="{004C3F6A-003D-4797-8547-8F2C08EA4D26}" destId="{65132402-C760-4035-94E4-D742B0156E2C}" srcOrd="14" destOrd="0" presId="urn:microsoft.com/office/officeart/2005/8/layout/venn3"/>
    <dgm:cxn modelId="{CFDD221C-2DA2-4452-A8FB-6A707A86C872}" type="presParOf" srcId="{004C3F6A-003D-4797-8547-8F2C08EA4D26}" destId="{394955F9-84D9-4895-84DB-42588252F3A4}" srcOrd="15" destOrd="0" presId="urn:microsoft.com/office/officeart/2005/8/layout/venn3"/>
    <dgm:cxn modelId="{0533DA9E-8A1F-4D20-944A-8D91F37AFFBA}" type="presParOf" srcId="{004C3F6A-003D-4797-8547-8F2C08EA4D26}" destId="{7B90E265-4217-4427-BAC7-7BD11328B5A1}" srcOrd="16" destOrd="0" presId="urn:microsoft.com/office/officeart/2005/8/layout/venn3"/>
    <dgm:cxn modelId="{AB9CCD42-ECDD-4D24-B73A-4D168E42B714}" type="presParOf" srcId="{004C3F6A-003D-4797-8547-8F2C08EA4D26}" destId="{8E4BDA1A-24B7-4E62-84CA-400F883D8E3B}" srcOrd="17" destOrd="0" presId="urn:microsoft.com/office/officeart/2005/8/layout/venn3"/>
    <dgm:cxn modelId="{038FE944-C1B7-4EB7-A737-1D6FFADD286A}" type="presParOf" srcId="{004C3F6A-003D-4797-8547-8F2C08EA4D26}" destId="{42E94872-9490-4227-8473-774487F6B749}" srcOrd="1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72EDB7-9B39-4395-9116-3BBE76918FF1}"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945F62AB-38A2-458D-97F4-67F4B0894C7E}">
      <dgm:prSet phldrT="[Text]"/>
      <dgm:spPr/>
      <dgm:t>
        <a:bodyPr/>
        <a:lstStyle/>
        <a:p>
          <a:r>
            <a:rPr lang="en-GB" dirty="0"/>
            <a:t>Recruit</a:t>
          </a:r>
        </a:p>
      </dgm:t>
    </dgm:pt>
    <dgm:pt modelId="{4EADBB73-0883-4EF2-AAA0-2347D810382B}" type="parTrans" cxnId="{CCA74089-6AF9-4855-80AE-A738DC5FA94B}">
      <dgm:prSet/>
      <dgm:spPr/>
      <dgm:t>
        <a:bodyPr/>
        <a:lstStyle/>
        <a:p>
          <a:endParaRPr lang="en-GB"/>
        </a:p>
      </dgm:t>
    </dgm:pt>
    <dgm:pt modelId="{DFC10294-3118-4FC6-AA00-D6B0B31EE89B}" type="sibTrans" cxnId="{CCA74089-6AF9-4855-80AE-A738DC5FA94B}">
      <dgm:prSet/>
      <dgm:spPr/>
      <dgm:t>
        <a:bodyPr/>
        <a:lstStyle/>
        <a:p>
          <a:endParaRPr lang="en-GB"/>
        </a:p>
      </dgm:t>
    </dgm:pt>
    <dgm:pt modelId="{815C9A5A-7971-4F66-84F5-18F426F7EA8B}">
      <dgm:prSet phldrT="[Text]"/>
      <dgm:spPr/>
      <dgm:t>
        <a:bodyPr/>
        <a:lstStyle/>
        <a:p>
          <a:r>
            <a:rPr lang="en-GB" dirty="0"/>
            <a:t>Grow</a:t>
          </a:r>
        </a:p>
      </dgm:t>
    </dgm:pt>
    <dgm:pt modelId="{3A7FE949-B66C-439D-8A87-EA66307F6C42}" type="parTrans" cxnId="{2E41CAE6-05A0-4F04-847B-192E8300CE6E}">
      <dgm:prSet/>
      <dgm:spPr/>
      <dgm:t>
        <a:bodyPr/>
        <a:lstStyle/>
        <a:p>
          <a:endParaRPr lang="en-GB"/>
        </a:p>
      </dgm:t>
    </dgm:pt>
    <dgm:pt modelId="{3B64FB4D-AEA9-4EAC-ABDA-916DCDD51E74}" type="sibTrans" cxnId="{2E41CAE6-05A0-4F04-847B-192E8300CE6E}">
      <dgm:prSet/>
      <dgm:spPr/>
      <dgm:t>
        <a:bodyPr/>
        <a:lstStyle/>
        <a:p>
          <a:endParaRPr lang="en-GB"/>
        </a:p>
      </dgm:t>
    </dgm:pt>
    <dgm:pt modelId="{D8D3D966-D0A0-4289-9A3F-6D9F38E5F0D2}">
      <dgm:prSet phldrT="[Text]"/>
      <dgm:spPr/>
      <dgm:t>
        <a:bodyPr/>
        <a:lstStyle/>
        <a:p>
          <a:r>
            <a:rPr lang="en-GB" dirty="0"/>
            <a:t>Retain</a:t>
          </a:r>
        </a:p>
      </dgm:t>
    </dgm:pt>
    <dgm:pt modelId="{0844580B-5B63-42EC-84B8-E0B4DA9F8CB9}" type="parTrans" cxnId="{FB1424E5-5632-4781-89E0-1BF54538F384}">
      <dgm:prSet/>
      <dgm:spPr/>
      <dgm:t>
        <a:bodyPr/>
        <a:lstStyle/>
        <a:p>
          <a:endParaRPr lang="en-GB"/>
        </a:p>
      </dgm:t>
    </dgm:pt>
    <dgm:pt modelId="{C05505CC-6E44-4483-8CC3-297CBC952938}" type="sibTrans" cxnId="{FB1424E5-5632-4781-89E0-1BF54538F384}">
      <dgm:prSet/>
      <dgm:spPr/>
      <dgm:t>
        <a:bodyPr/>
        <a:lstStyle/>
        <a:p>
          <a:endParaRPr lang="en-GB"/>
        </a:p>
      </dgm:t>
    </dgm:pt>
    <dgm:pt modelId="{16C165D6-2D1F-4579-9454-3A440CB9327A}" type="pres">
      <dgm:prSet presAssocID="{A472EDB7-9B39-4395-9116-3BBE76918FF1}" presName="Name0" presStyleCnt="0">
        <dgm:presLayoutVars>
          <dgm:chMax val="11"/>
          <dgm:chPref val="11"/>
          <dgm:dir/>
          <dgm:resizeHandles/>
        </dgm:presLayoutVars>
      </dgm:prSet>
      <dgm:spPr/>
    </dgm:pt>
    <dgm:pt modelId="{869BE5FB-985D-47F3-883F-F88394EA322B}" type="pres">
      <dgm:prSet presAssocID="{D8D3D966-D0A0-4289-9A3F-6D9F38E5F0D2}" presName="Accent3" presStyleCnt="0"/>
      <dgm:spPr/>
    </dgm:pt>
    <dgm:pt modelId="{B25A875A-49B6-4D42-93D1-1B0E13BF0C3A}" type="pres">
      <dgm:prSet presAssocID="{D8D3D966-D0A0-4289-9A3F-6D9F38E5F0D2}" presName="Accent" presStyleLbl="node1" presStyleIdx="0" presStyleCnt="3"/>
      <dgm:spPr/>
    </dgm:pt>
    <dgm:pt modelId="{39736976-4D4F-4EC5-A8E8-BC2EF884E85F}" type="pres">
      <dgm:prSet presAssocID="{D8D3D966-D0A0-4289-9A3F-6D9F38E5F0D2}" presName="ParentBackground3" presStyleCnt="0"/>
      <dgm:spPr/>
    </dgm:pt>
    <dgm:pt modelId="{E13A8032-04EF-4964-84CF-F8EF1A3BBB0B}" type="pres">
      <dgm:prSet presAssocID="{D8D3D966-D0A0-4289-9A3F-6D9F38E5F0D2}" presName="ParentBackground" presStyleLbl="fgAcc1" presStyleIdx="0" presStyleCnt="3"/>
      <dgm:spPr/>
    </dgm:pt>
    <dgm:pt modelId="{1076D672-15A8-4FE3-86A6-D62EE74BB149}" type="pres">
      <dgm:prSet presAssocID="{D8D3D966-D0A0-4289-9A3F-6D9F38E5F0D2}" presName="Parent3" presStyleLbl="revTx" presStyleIdx="0" presStyleCnt="0">
        <dgm:presLayoutVars>
          <dgm:chMax val="1"/>
          <dgm:chPref val="1"/>
          <dgm:bulletEnabled val="1"/>
        </dgm:presLayoutVars>
      </dgm:prSet>
      <dgm:spPr/>
    </dgm:pt>
    <dgm:pt modelId="{22383AA6-AFF5-4430-B5A0-5737CD2385B0}" type="pres">
      <dgm:prSet presAssocID="{815C9A5A-7971-4F66-84F5-18F426F7EA8B}" presName="Accent2" presStyleCnt="0"/>
      <dgm:spPr/>
    </dgm:pt>
    <dgm:pt modelId="{3E3871C9-A64B-4738-8896-1CB11B835713}" type="pres">
      <dgm:prSet presAssocID="{815C9A5A-7971-4F66-84F5-18F426F7EA8B}" presName="Accent" presStyleLbl="node1" presStyleIdx="1" presStyleCnt="3"/>
      <dgm:spPr/>
    </dgm:pt>
    <dgm:pt modelId="{60E3A19C-CE15-40A1-A244-0269059FD970}" type="pres">
      <dgm:prSet presAssocID="{815C9A5A-7971-4F66-84F5-18F426F7EA8B}" presName="ParentBackground2" presStyleCnt="0"/>
      <dgm:spPr/>
    </dgm:pt>
    <dgm:pt modelId="{7AFE7434-4987-4F33-BC15-439737D9E62F}" type="pres">
      <dgm:prSet presAssocID="{815C9A5A-7971-4F66-84F5-18F426F7EA8B}" presName="ParentBackground" presStyleLbl="fgAcc1" presStyleIdx="1" presStyleCnt="3"/>
      <dgm:spPr/>
    </dgm:pt>
    <dgm:pt modelId="{4BA46E74-3576-48F0-951F-E0C2C7CD3313}" type="pres">
      <dgm:prSet presAssocID="{815C9A5A-7971-4F66-84F5-18F426F7EA8B}" presName="Parent2" presStyleLbl="revTx" presStyleIdx="0" presStyleCnt="0">
        <dgm:presLayoutVars>
          <dgm:chMax val="1"/>
          <dgm:chPref val="1"/>
          <dgm:bulletEnabled val="1"/>
        </dgm:presLayoutVars>
      </dgm:prSet>
      <dgm:spPr/>
    </dgm:pt>
    <dgm:pt modelId="{F25C8F1C-6860-4DB3-A08B-F2D46719972F}" type="pres">
      <dgm:prSet presAssocID="{945F62AB-38A2-458D-97F4-67F4B0894C7E}" presName="Accent1" presStyleCnt="0"/>
      <dgm:spPr/>
    </dgm:pt>
    <dgm:pt modelId="{7935ADD0-6C7C-4A1E-9077-6AC857E49ECB}" type="pres">
      <dgm:prSet presAssocID="{945F62AB-38A2-458D-97F4-67F4B0894C7E}" presName="Accent" presStyleLbl="node1" presStyleIdx="2" presStyleCnt="3"/>
      <dgm:spPr/>
    </dgm:pt>
    <dgm:pt modelId="{1B47C396-AFF0-4933-B02C-6EEDDDC70645}" type="pres">
      <dgm:prSet presAssocID="{945F62AB-38A2-458D-97F4-67F4B0894C7E}" presName="ParentBackground1" presStyleCnt="0"/>
      <dgm:spPr/>
    </dgm:pt>
    <dgm:pt modelId="{E9C11469-3652-4568-8E64-41F6DA320C52}" type="pres">
      <dgm:prSet presAssocID="{945F62AB-38A2-458D-97F4-67F4B0894C7E}" presName="ParentBackground" presStyleLbl="fgAcc1" presStyleIdx="2" presStyleCnt="3"/>
      <dgm:spPr/>
    </dgm:pt>
    <dgm:pt modelId="{655EA7E4-5B29-4EAE-B2D3-8677706F74AE}" type="pres">
      <dgm:prSet presAssocID="{945F62AB-38A2-458D-97F4-67F4B0894C7E}" presName="Parent1" presStyleLbl="revTx" presStyleIdx="0" presStyleCnt="0">
        <dgm:presLayoutVars>
          <dgm:chMax val="1"/>
          <dgm:chPref val="1"/>
          <dgm:bulletEnabled val="1"/>
        </dgm:presLayoutVars>
      </dgm:prSet>
      <dgm:spPr/>
    </dgm:pt>
  </dgm:ptLst>
  <dgm:cxnLst>
    <dgm:cxn modelId="{7E6A0371-8930-4389-AB97-84B1CD1CC774}" type="presOf" srcId="{945F62AB-38A2-458D-97F4-67F4B0894C7E}" destId="{655EA7E4-5B29-4EAE-B2D3-8677706F74AE}" srcOrd="1" destOrd="0" presId="urn:microsoft.com/office/officeart/2011/layout/CircleProcess"/>
    <dgm:cxn modelId="{671E4773-9AF4-4777-A06A-0EF0D001FD63}" type="presOf" srcId="{815C9A5A-7971-4F66-84F5-18F426F7EA8B}" destId="{4BA46E74-3576-48F0-951F-E0C2C7CD3313}" srcOrd="1" destOrd="0" presId="urn:microsoft.com/office/officeart/2011/layout/CircleProcess"/>
    <dgm:cxn modelId="{9FF1C657-2881-43FA-BA8D-4F1CE0E364DD}" type="presOf" srcId="{A472EDB7-9B39-4395-9116-3BBE76918FF1}" destId="{16C165D6-2D1F-4579-9454-3A440CB9327A}" srcOrd="0" destOrd="0" presId="urn:microsoft.com/office/officeart/2011/layout/CircleProcess"/>
    <dgm:cxn modelId="{95768986-39C8-4A3A-9B40-EEB5179B7922}" type="presOf" srcId="{D8D3D966-D0A0-4289-9A3F-6D9F38E5F0D2}" destId="{1076D672-15A8-4FE3-86A6-D62EE74BB149}" srcOrd="1" destOrd="0" presId="urn:microsoft.com/office/officeart/2011/layout/CircleProcess"/>
    <dgm:cxn modelId="{CCA74089-6AF9-4855-80AE-A738DC5FA94B}" srcId="{A472EDB7-9B39-4395-9116-3BBE76918FF1}" destId="{945F62AB-38A2-458D-97F4-67F4B0894C7E}" srcOrd="0" destOrd="0" parTransId="{4EADBB73-0883-4EF2-AAA0-2347D810382B}" sibTransId="{DFC10294-3118-4FC6-AA00-D6B0B31EE89B}"/>
    <dgm:cxn modelId="{F5B3E5AF-23C8-4644-A1FB-7548A840291F}" type="presOf" srcId="{815C9A5A-7971-4F66-84F5-18F426F7EA8B}" destId="{7AFE7434-4987-4F33-BC15-439737D9E62F}" srcOrd="0" destOrd="0" presId="urn:microsoft.com/office/officeart/2011/layout/CircleProcess"/>
    <dgm:cxn modelId="{62DB01BA-EA01-4D0A-97E7-785474311ED0}" type="presOf" srcId="{945F62AB-38A2-458D-97F4-67F4B0894C7E}" destId="{E9C11469-3652-4568-8E64-41F6DA320C52}" srcOrd="0" destOrd="0" presId="urn:microsoft.com/office/officeart/2011/layout/CircleProcess"/>
    <dgm:cxn modelId="{FB1424E5-5632-4781-89E0-1BF54538F384}" srcId="{A472EDB7-9B39-4395-9116-3BBE76918FF1}" destId="{D8D3D966-D0A0-4289-9A3F-6D9F38E5F0D2}" srcOrd="2" destOrd="0" parTransId="{0844580B-5B63-42EC-84B8-E0B4DA9F8CB9}" sibTransId="{C05505CC-6E44-4483-8CC3-297CBC952938}"/>
    <dgm:cxn modelId="{2E41CAE6-05A0-4F04-847B-192E8300CE6E}" srcId="{A472EDB7-9B39-4395-9116-3BBE76918FF1}" destId="{815C9A5A-7971-4F66-84F5-18F426F7EA8B}" srcOrd="1" destOrd="0" parTransId="{3A7FE949-B66C-439D-8A87-EA66307F6C42}" sibTransId="{3B64FB4D-AEA9-4EAC-ABDA-916DCDD51E74}"/>
    <dgm:cxn modelId="{72EA9BEF-CA11-47C5-A9DC-98D075020B92}" type="presOf" srcId="{D8D3D966-D0A0-4289-9A3F-6D9F38E5F0D2}" destId="{E13A8032-04EF-4964-84CF-F8EF1A3BBB0B}" srcOrd="0" destOrd="0" presId="urn:microsoft.com/office/officeart/2011/layout/CircleProcess"/>
    <dgm:cxn modelId="{7E8C9977-40B0-4302-A54B-4CA6717D6C59}" type="presParOf" srcId="{16C165D6-2D1F-4579-9454-3A440CB9327A}" destId="{869BE5FB-985D-47F3-883F-F88394EA322B}" srcOrd="0" destOrd="0" presId="urn:microsoft.com/office/officeart/2011/layout/CircleProcess"/>
    <dgm:cxn modelId="{E14D6487-35E7-4CC0-8591-34C9868E8A45}" type="presParOf" srcId="{869BE5FB-985D-47F3-883F-F88394EA322B}" destId="{B25A875A-49B6-4D42-93D1-1B0E13BF0C3A}" srcOrd="0" destOrd="0" presId="urn:microsoft.com/office/officeart/2011/layout/CircleProcess"/>
    <dgm:cxn modelId="{BF6BBC13-A796-4CA1-A52E-4B6E62940464}" type="presParOf" srcId="{16C165D6-2D1F-4579-9454-3A440CB9327A}" destId="{39736976-4D4F-4EC5-A8E8-BC2EF884E85F}" srcOrd="1" destOrd="0" presId="urn:microsoft.com/office/officeart/2011/layout/CircleProcess"/>
    <dgm:cxn modelId="{EE31C979-5952-4064-BB04-68142B4A1B48}" type="presParOf" srcId="{39736976-4D4F-4EC5-A8E8-BC2EF884E85F}" destId="{E13A8032-04EF-4964-84CF-F8EF1A3BBB0B}" srcOrd="0" destOrd="0" presId="urn:microsoft.com/office/officeart/2011/layout/CircleProcess"/>
    <dgm:cxn modelId="{20B0F5FE-297E-4689-AD43-C13C608B609F}" type="presParOf" srcId="{16C165D6-2D1F-4579-9454-3A440CB9327A}" destId="{1076D672-15A8-4FE3-86A6-D62EE74BB149}" srcOrd="2" destOrd="0" presId="urn:microsoft.com/office/officeart/2011/layout/CircleProcess"/>
    <dgm:cxn modelId="{9608061B-E32E-43A3-B1F5-39CDCD6676A8}" type="presParOf" srcId="{16C165D6-2D1F-4579-9454-3A440CB9327A}" destId="{22383AA6-AFF5-4430-B5A0-5737CD2385B0}" srcOrd="3" destOrd="0" presId="urn:microsoft.com/office/officeart/2011/layout/CircleProcess"/>
    <dgm:cxn modelId="{20F4A094-C2E9-4105-B914-22AEAC847B82}" type="presParOf" srcId="{22383AA6-AFF5-4430-B5A0-5737CD2385B0}" destId="{3E3871C9-A64B-4738-8896-1CB11B835713}" srcOrd="0" destOrd="0" presId="urn:microsoft.com/office/officeart/2011/layout/CircleProcess"/>
    <dgm:cxn modelId="{D7C99C96-8296-4AC9-92E9-481CCB181A9D}" type="presParOf" srcId="{16C165D6-2D1F-4579-9454-3A440CB9327A}" destId="{60E3A19C-CE15-40A1-A244-0269059FD970}" srcOrd="4" destOrd="0" presId="urn:microsoft.com/office/officeart/2011/layout/CircleProcess"/>
    <dgm:cxn modelId="{EBA31258-19C2-4F7A-AB9C-98EEDDCF63C6}" type="presParOf" srcId="{60E3A19C-CE15-40A1-A244-0269059FD970}" destId="{7AFE7434-4987-4F33-BC15-439737D9E62F}" srcOrd="0" destOrd="0" presId="urn:microsoft.com/office/officeart/2011/layout/CircleProcess"/>
    <dgm:cxn modelId="{27DBC7DE-581C-423A-A0CD-864BD0269258}" type="presParOf" srcId="{16C165D6-2D1F-4579-9454-3A440CB9327A}" destId="{4BA46E74-3576-48F0-951F-E0C2C7CD3313}" srcOrd="5" destOrd="0" presId="urn:microsoft.com/office/officeart/2011/layout/CircleProcess"/>
    <dgm:cxn modelId="{4C3827BB-0FBB-425F-8EAE-69DCAB274054}" type="presParOf" srcId="{16C165D6-2D1F-4579-9454-3A440CB9327A}" destId="{F25C8F1C-6860-4DB3-A08B-F2D46719972F}" srcOrd="6" destOrd="0" presId="urn:microsoft.com/office/officeart/2011/layout/CircleProcess"/>
    <dgm:cxn modelId="{8EA28241-2261-49A3-B460-B33C138DB4F9}" type="presParOf" srcId="{F25C8F1C-6860-4DB3-A08B-F2D46719972F}" destId="{7935ADD0-6C7C-4A1E-9077-6AC857E49ECB}" srcOrd="0" destOrd="0" presId="urn:microsoft.com/office/officeart/2011/layout/CircleProcess"/>
    <dgm:cxn modelId="{EBC7B9CD-2939-4DD5-A3C2-77EB11363463}" type="presParOf" srcId="{16C165D6-2D1F-4579-9454-3A440CB9327A}" destId="{1B47C396-AFF0-4933-B02C-6EEDDDC70645}" srcOrd="7" destOrd="0" presId="urn:microsoft.com/office/officeart/2011/layout/CircleProcess"/>
    <dgm:cxn modelId="{4194F090-48F5-4171-87AC-B65E2DCE45A9}" type="presParOf" srcId="{1B47C396-AFF0-4933-B02C-6EEDDDC70645}" destId="{E9C11469-3652-4568-8E64-41F6DA320C52}" srcOrd="0" destOrd="0" presId="urn:microsoft.com/office/officeart/2011/layout/CircleProcess"/>
    <dgm:cxn modelId="{C8EA01A3-D0A0-4365-8A59-37CAC102BE61}" type="presParOf" srcId="{16C165D6-2D1F-4579-9454-3A440CB9327A}" destId="{655EA7E4-5B29-4EAE-B2D3-8677706F74AE}" srcOrd="8"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D6897D-E3DA-43C0-A4D6-09394EF8275B}"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CD5FE4A5-EBEB-4E28-9068-3FB43C9F9850}">
      <dgm:prSet phldrT="[Text]"/>
      <dgm:spPr/>
      <dgm:t>
        <a:bodyPr/>
        <a:lstStyle/>
        <a:p>
          <a:r>
            <a:rPr lang="en-GB" dirty="0"/>
            <a:t>Increased Ideation</a:t>
          </a:r>
        </a:p>
      </dgm:t>
    </dgm:pt>
    <dgm:pt modelId="{8000D8BC-3FF5-4951-BB17-31FB995195BE}" type="parTrans" cxnId="{02A7195E-1917-41CD-9A27-7A8A13F19C6D}">
      <dgm:prSet/>
      <dgm:spPr/>
      <dgm:t>
        <a:bodyPr/>
        <a:lstStyle/>
        <a:p>
          <a:endParaRPr lang="en-GB"/>
        </a:p>
      </dgm:t>
    </dgm:pt>
    <dgm:pt modelId="{B23FD715-9538-46E8-ADB1-ADC5F7E022E7}" type="sibTrans" cxnId="{02A7195E-1917-41CD-9A27-7A8A13F19C6D}">
      <dgm:prSet/>
      <dgm:spPr/>
      <dgm:t>
        <a:bodyPr/>
        <a:lstStyle/>
        <a:p>
          <a:endParaRPr lang="en-GB"/>
        </a:p>
      </dgm:t>
    </dgm:pt>
    <dgm:pt modelId="{EF8BD931-556F-4B8A-9DE2-C70DDE201F32}">
      <dgm:prSet phldrT="[Text]"/>
      <dgm:spPr>
        <a:solidFill>
          <a:schemeClr val="bg2">
            <a:lumMod val="65000"/>
            <a:alpha val="50000"/>
          </a:schemeClr>
        </a:solidFill>
      </dgm:spPr>
      <dgm:t>
        <a:bodyPr/>
        <a:lstStyle/>
        <a:p>
          <a:r>
            <a:rPr lang="en-GB" dirty="0"/>
            <a:t>Diversity in contribution</a:t>
          </a:r>
        </a:p>
      </dgm:t>
    </dgm:pt>
    <dgm:pt modelId="{DB68B01B-6797-4846-A6C3-1A5B4D716976}" type="parTrans" cxnId="{63A43718-C4F0-4723-948E-68C1DF1024F1}">
      <dgm:prSet/>
      <dgm:spPr/>
      <dgm:t>
        <a:bodyPr/>
        <a:lstStyle/>
        <a:p>
          <a:endParaRPr lang="en-GB"/>
        </a:p>
      </dgm:t>
    </dgm:pt>
    <dgm:pt modelId="{9839E1E8-AB53-444F-9128-AC2BC11D95A9}" type="sibTrans" cxnId="{63A43718-C4F0-4723-948E-68C1DF1024F1}">
      <dgm:prSet/>
      <dgm:spPr/>
      <dgm:t>
        <a:bodyPr/>
        <a:lstStyle/>
        <a:p>
          <a:endParaRPr lang="en-GB"/>
        </a:p>
      </dgm:t>
    </dgm:pt>
    <dgm:pt modelId="{A46B0CB4-2B81-4B9A-93CA-17871A187A50}">
      <dgm:prSet phldrT="[Text]"/>
      <dgm:spPr>
        <a:solidFill>
          <a:srgbClr val="FF0000">
            <a:alpha val="50000"/>
          </a:srgbClr>
        </a:solidFill>
      </dgm:spPr>
      <dgm:t>
        <a:bodyPr/>
        <a:lstStyle/>
        <a:p>
          <a:r>
            <a:rPr lang="en-GB" dirty="0"/>
            <a:t>More people</a:t>
          </a:r>
        </a:p>
      </dgm:t>
    </dgm:pt>
    <dgm:pt modelId="{9D74804F-4C12-489B-BA5B-3872ACFC122B}" type="parTrans" cxnId="{9E9859D4-5E43-4115-B3C6-EA0E6740FD49}">
      <dgm:prSet/>
      <dgm:spPr/>
      <dgm:t>
        <a:bodyPr/>
        <a:lstStyle/>
        <a:p>
          <a:endParaRPr lang="en-GB"/>
        </a:p>
      </dgm:t>
    </dgm:pt>
    <dgm:pt modelId="{711846DE-24F3-4446-B5D0-F0F2DDBB79DA}" type="sibTrans" cxnId="{9E9859D4-5E43-4115-B3C6-EA0E6740FD49}">
      <dgm:prSet/>
      <dgm:spPr/>
      <dgm:t>
        <a:bodyPr/>
        <a:lstStyle/>
        <a:p>
          <a:endParaRPr lang="en-GB"/>
        </a:p>
      </dgm:t>
    </dgm:pt>
    <dgm:pt modelId="{434DD782-B150-4C99-98A5-1B9691A49F35}">
      <dgm:prSet phldrT="[Text]"/>
      <dgm:spPr>
        <a:solidFill>
          <a:srgbClr val="7030A0">
            <a:alpha val="50000"/>
          </a:srgbClr>
        </a:solidFill>
      </dgm:spPr>
      <dgm:t>
        <a:bodyPr/>
        <a:lstStyle/>
        <a:p>
          <a:r>
            <a:rPr lang="en-GB" dirty="0"/>
            <a:t>Frequency</a:t>
          </a:r>
        </a:p>
        <a:p>
          <a:r>
            <a:rPr lang="en-GB" dirty="0"/>
            <a:t>More ideas</a:t>
          </a:r>
        </a:p>
      </dgm:t>
    </dgm:pt>
    <dgm:pt modelId="{EA5F7CA2-E348-4C2B-A923-D95CD8E195DD}" type="parTrans" cxnId="{007B3E69-EAD4-447C-BD55-28199669F95E}">
      <dgm:prSet/>
      <dgm:spPr/>
      <dgm:t>
        <a:bodyPr/>
        <a:lstStyle/>
        <a:p>
          <a:endParaRPr lang="en-GB"/>
        </a:p>
      </dgm:t>
    </dgm:pt>
    <dgm:pt modelId="{A07DD11B-CF36-4CC3-969F-345269E81DE9}" type="sibTrans" cxnId="{007B3E69-EAD4-447C-BD55-28199669F95E}">
      <dgm:prSet/>
      <dgm:spPr/>
      <dgm:t>
        <a:bodyPr/>
        <a:lstStyle/>
        <a:p>
          <a:endParaRPr lang="en-GB"/>
        </a:p>
      </dgm:t>
    </dgm:pt>
    <dgm:pt modelId="{087A2C92-DCDF-4C06-960A-A00300845E6E}">
      <dgm:prSet phldrT="[Text]"/>
      <dgm:spPr>
        <a:solidFill>
          <a:srgbClr val="00B0F0">
            <a:alpha val="50000"/>
          </a:srgbClr>
        </a:solidFill>
      </dgm:spPr>
      <dgm:t>
        <a:bodyPr/>
        <a:lstStyle/>
        <a:p>
          <a:r>
            <a:rPr lang="en-GB" dirty="0"/>
            <a:t>Evaluation more people involved</a:t>
          </a:r>
        </a:p>
      </dgm:t>
    </dgm:pt>
    <dgm:pt modelId="{FC09E41D-BDB1-4545-8A4A-71604291C4C2}" type="parTrans" cxnId="{9A7990B7-A2D9-482A-804D-84433EAFE850}">
      <dgm:prSet/>
      <dgm:spPr/>
      <dgm:t>
        <a:bodyPr/>
        <a:lstStyle/>
        <a:p>
          <a:endParaRPr lang="en-GB"/>
        </a:p>
      </dgm:t>
    </dgm:pt>
    <dgm:pt modelId="{B8E47F0F-7AF5-4651-9BD4-F42C2B6D70AF}" type="sibTrans" cxnId="{9A7990B7-A2D9-482A-804D-84433EAFE850}">
      <dgm:prSet/>
      <dgm:spPr/>
      <dgm:t>
        <a:bodyPr/>
        <a:lstStyle/>
        <a:p>
          <a:endParaRPr lang="en-GB"/>
        </a:p>
      </dgm:t>
    </dgm:pt>
    <dgm:pt modelId="{EBAA66F4-E98D-438F-8959-5BB140CF3FFA}" type="pres">
      <dgm:prSet presAssocID="{3AD6897D-E3DA-43C0-A4D6-09394EF8275B}" presName="composite" presStyleCnt="0">
        <dgm:presLayoutVars>
          <dgm:chMax val="1"/>
          <dgm:dir/>
          <dgm:resizeHandles val="exact"/>
        </dgm:presLayoutVars>
      </dgm:prSet>
      <dgm:spPr/>
    </dgm:pt>
    <dgm:pt modelId="{968549BB-29CD-4813-B108-A11D329A97D4}" type="pres">
      <dgm:prSet presAssocID="{3AD6897D-E3DA-43C0-A4D6-09394EF8275B}" presName="radial" presStyleCnt="0">
        <dgm:presLayoutVars>
          <dgm:animLvl val="ctr"/>
        </dgm:presLayoutVars>
      </dgm:prSet>
      <dgm:spPr/>
    </dgm:pt>
    <dgm:pt modelId="{75F1594F-BF35-4322-BC25-B98084E33DE0}" type="pres">
      <dgm:prSet presAssocID="{CD5FE4A5-EBEB-4E28-9068-3FB43C9F9850}" presName="centerShape" presStyleLbl="vennNode1" presStyleIdx="0" presStyleCnt="5" custLinFactNeighborX="795"/>
      <dgm:spPr/>
    </dgm:pt>
    <dgm:pt modelId="{CA34EABF-7704-4A5E-9211-9337B343590F}" type="pres">
      <dgm:prSet presAssocID="{EF8BD931-556F-4B8A-9DE2-C70DDE201F32}" presName="node" presStyleLbl="vennNode1" presStyleIdx="1" presStyleCnt="5">
        <dgm:presLayoutVars>
          <dgm:bulletEnabled val="1"/>
        </dgm:presLayoutVars>
      </dgm:prSet>
      <dgm:spPr/>
    </dgm:pt>
    <dgm:pt modelId="{6D8B2EF3-3058-4279-AE20-7BBC0DDFCDBB}" type="pres">
      <dgm:prSet presAssocID="{A46B0CB4-2B81-4B9A-93CA-17871A187A50}" presName="node" presStyleLbl="vennNode1" presStyleIdx="2" presStyleCnt="5">
        <dgm:presLayoutVars>
          <dgm:bulletEnabled val="1"/>
        </dgm:presLayoutVars>
      </dgm:prSet>
      <dgm:spPr/>
    </dgm:pt>
    <dgm:pt modelId="{1B33B76F-49E6-4679-8345-479C9A8E8507}" type="pres">
      <dgm:prSet presAssocID="{434DD782-B150-4C99-98A5-1B9691A49F35}" presName="node" presStyleLbl="vennNode1" presStyleIdx="3" presStyleCnt="5">
        <dgm:presLayoutVars>
          <dgm:bulletEnabled val="1"/>
        </dgm:presLayoutVars>
      </dgm:prSet>
      <dgm:spPr/>
    </dgm:pt>
    <dgm:pt modelId="{1EAE104F-EA46-417F-A581-CB335064CBC6}" type="pres">
      <dgm:prSet presAssocID="{087A2C92-DCDF-4C06-960A-A00300845E6E}" presName="node" presStyleLbl="vennNode1" presStyleIdx="4" presStyleCnt="5">
        <dgm:presLayoutVars>
          <dgm:bulletEnabled val="1"/>
        </dgm:presLayoutVars>
      </dgm:prSet>
      <dgm:spPr/>
    </dgm:pt>
  </dgm:ptLst>
  <dgm:cxnLst>
    <dgm:cxn modelId="{63A43718-C4F0-4723-948E-68C1DF1024F1}" srcId="{CD5FE4A5-EBEB-4E28-9068-3FB43C9F9850}" destId="{EF8BD931-556F-4B8A-9DE2-C70DDE201F32}" srcOrd="0" destOrd="0" parTransId="{DB68B01B-6797-4846-A6C3-1A5B4D716976}" sibTransId="{9839E1E8-AB53-444F-9128-AC2BC11D95A9}"/>
    <dgm:cxn modelId="{02A7195E-1917-41CD-9A27-7A8A13F19C6D}" srcId="{3AD6897D-E3DA-43C0-A4D6-09394EF8275B}" destId="{CD5FE4A5-EBEB-4E28-9068-3FB43C9F9850}" srcOrd="0" destOrd="0" parTransId="{8000D8BC-3FF5-4951-BB17-31FB995195BE}" sibTransId="{B23FD715-9538-46E8-ADB1-ADC5F7E022E7}"/>
    <dgm:cxn modelId="{5BAAAD66-2E23-44F6-8DA4-D717C48DF63B}" type="presOf" srcId="{434DD782-B150-4C99-98A5-1B9691A49F35}" destId="{1B33B76F-49E6-4679-8345-479C9A8E8507}" srcOrd="0" destOrd="0" presId="urn:microsoft.com/office/officeart/2005/8/layout/radial3"/>
    <dgm:cxn modelId="{007B3E69-EAD4-447C-BD55-28199669F95E}" srcId="{CD5FE4A5-EBEB-4E28-9068-3FB43C9F9850}" destId="{434DD782-B150-4C99-98A5-1B9691A49F35}" srcOrd="2" destOrd="0" parTransId="{EA5F7CA2-E348-4C2B-A923-D95CD8E195DD}" sibTransId="{A07DD11B-CF36-4CC3-969F-345269E81DE9}"/>
    <dgm:cxn modelId="{58733077-3E9C-4422-912D-AE8C0217D35F}" type="presOf" srcId="{EF8BD931-556F-4B8A-9DE2-C70DDE201F32}" destId="{CA34EABF-7704-4A5E-9211-9337B343590F}" srcOrd="0" destOrd="0" presId="urn:microsoft.com/office/officeart/2005/8/layout/radial3"/>
    <dgm:cxn modelId="{F3E66B86-EC73-4B03-8169-535C76802C08}" type="presOf" srcId="{3AD6897D-E3DA-43C0-A4D6-09394EF8275B}" destId="{EBAA66F4-E98D-438F-8959-5BB140CF3FFA}" srcOrd="0" destOrd="0" presId="urn:microsoft.com/office/officeart/2005/8/layout/radial3"/>
    <dgm:cxn modelId="{AE23BE9A-6FF8-475F-9B0E-DEDF9FEF1FD2}" type="presOf" srcId="{CD5FE4A5-EBEB-4E28-9068-3FB43C9F9850}" destId="{75F1594F-BF35-4322-BC25-B98084E33DE0}" srcOrd="0" destOrd="0" presId="urn:microsoft.com/office/officeart/2005/8/layout/radial3"/>
    <dgm:cxn modelId="{9A7990B7-A2D9-482A-804D-84433EAFE850}" srcId="{CD5FE4A5-EBEB-4E28-9068-3FB43C9F9850}" destId="{087A2C92-DCDF-4C06-960A-A00300845E6E}" srcOrd="3" destOrd="0" parTransId="{FC09E41D-BDB1-4545-8A4A-71604291C4C2}" sibTransId="{B8E47F0F-7AF5-4651-9BD4-F42C2B6D70AF}"/>
    <dgm:cxn modelId="{E4069ACD-B6ED-4D9C-80D4-F799F54F3D8C}" type="presOf" srcId="{087A2C92-DCDF-4C06-960A-A00300845E6E}" destId="{1EAE104F-EA46-417F-A581-CB335064CBC6}" srcOrd="0" destOrd="0" presId="urn:microsoft.com/office/officeart/2005/8/layout/radial3"/>
    <dgm:cxn modelId="{9E9859D4-5E43-4115-B3C6-EA0E6740FD49}" srcId="{CD5FE4A5-EBEB-4E28-9068-3FB43C9F9850}" destId="{A46B0CB4-2B81-4B9A-93CA-17871A187A50}" srcOrd="1" destOrd="0" parTransId="{9D74804F-4C12-489B-BA5B-3872ACFC122B}" sibTransId="{711846DE-24F3-4446-B5D0-F0F2DDBB79DA}"/>
    <dgm:cxn modelId="{7A399AE5-C046-4EDB-9C13-736C769E7FA1}" type="presOf" srcId="{A46B0CB4-2B81-4B9A-93CA-17871A187A50}" destId="{6D8B2EF3-3058-4279-AE20-7BBC0DDFCDBB}" srcOrd="0" destOrd="0" presId="urn:microsoft.com/office/officeart/2005/8/layout/radial3"/>
    <dgm:cxn modelId="{71B818D3-90D4-4B2F-9054-A4C4B9237A21}" type="presParOf" srcId="{EBAA66F4-E98D-438F-8959-5BB140CF3FFA}" destId="{968549BB-29CD-4813-B108-A11D329A97D4}" srcOrd="0" destOrd="0" presId="urn:microsoft.com/office/officeart/2005/8/layout/radial3"/>
    <dgm:cxn modelId="{05CC410B-10C4-4435-8C82-C72F502798E8}" type="presParOf" srcId="{968549BB-29CD-4813-B108-A11D329A97D4}" destId="{75F1594F-BF35-4322-BC25-B98084E33DE0}" srcOrd="0" destOrd="0" presId="urn:microsoft.com/office/officeart/2005/8/layout/radial3"/>
    <dgm:cxn modelId="{DB1F48C1-88F6-4E1C-8A8B-8474501DBD89}" type="presParOf" srcId="{968549BB-29CD-4813-B108-A11D329A97D4}" destId="{CA34EABF-7704-4A5E-9211-9337B343590F}" srcOrd="1" destOrd="0" presId="urn:microsoft.com/office/officeart/2005/8/layout/radial3"/>
    <dgm:cxn modelId="{58A41FFE-1B83-4880-B10E-0E5B6EBA65A9}" type="presParOf" srcId="{968549BB-29CD-4813-B108-A11D329A97D4}" destId="{6D8B2EF3-3058-4279-AE20-7BBC0DDFCDBB}" srcOrd="2" destOrd="0" presId="urn:microsoft.com/office/officeart/2005/8/layout/radial3"/>
    <dgm:cxn modelId="{15B27826-1906-415D-8758-24516B29DB24}" type="presParOf" srcId="{968549BB-29CD-4813-B108-A11D329A97D4}" destId="{1B33B76F-49E6-4679-8345-479C9A8E8507}" srcOrd="3" destOrd="0" presId="urn:microsoft.com/office/officeart/2005/8/layout/radial3"/>
    <dgm:cxn modelId="{96E536D9-F95B-410E-A414-4E9D91620C29}" type="presParOf" srcId="{968549BB-29CD-4813-B108-A11D329A97D4}" destId="{1EAE104F-EA46-417F-A581-CB335064CBC6}"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322F5-4091-4312-AB55-5AF6AE676EB0}">
      <dsp:nvSpPr>
        <dsp:cNvPr id="0" name=""/>
        <dsp:cNvSpPr/>
      </dsp:nvSpPr>
      <dsp:spPr>
        <a:xfrm>
          <a:off x="1421060" y="447366"/>
          <a:ext cx="2992067" cy="2992067"/>
        </a:xfrm>
        <a:prstGeom prst="blockArc">
          <a:avLst>
            <a:gd name="adj1" fmla="val 10795511"/>
            <a:gd name="adj2" fmla="val 16200003"/>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F83687-7B31-46BB-A0F2-3E942D0CE036}">
      <dsp:nvSpPr>
        <dsp:cNvPr id="0" name=""/>
        <dsp:cNvSpPr/>
      </dsp:nvSpPr>
      <dsp:spPr>
        <a:xfrm>
          <a:off x="1421062" y="449274"/>
          <a:ext cx="2992067" cy="2992067"/>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A65452-3021-443E-BBAC-13A1C831DD92}">
      <dsp:nvSpPr>
        <dsp:cNvPr id="0" name=""/>
        <dsp:cNvSpPr/>
      </dsp:nvSpPr>
      <dsp:spPr>
        <a:xfrm>
          <a:off x="1421062" y="449274"/>
          <a:ext cx="2992067" cy="2992067"/>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5A739B-E597-4463-A7E4-B2ED0F3CD52E}">
      <dsp:nvSpPr>
        <dsp:cNvPr id="0" name=""/>
        <dsp:cNvSpPr/>
      </dsp:nvSpPr>
      <dsp:spPr>
        <a:xfrm>
          <a:off x="1421063" y="447366"/>
          <a:ext cx="2992067" cy="2992067"/>
        </a:xfrm>
        <a:prstGeom prst="blockArc">
          <a:avLst>
            <a:gd name="adj1" fmla="val 16199997"/>
            <a:gd name="adj2" fmla="val 4489"/>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83E85A-C3C2-4468-90B0-3372365B4D1C}">
      <dsp:nvSpPr>
        <dsp:cNvPr id="0" name=""/>
        <dsp:cNvSpPr/>
      </dsp:nvSpPr>
      <dsp:spPr>
        <a:xfrm>
          <a:off x="2228416" y="1256628"/>
          <a:ext cx="1377359" cy="1377359"/>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Act as One</a:t>
          </a:r>
        </a:p>
      </dsp:txBody>
      <dsp:txXfrm>
        <a:off x="2430126" y="1458338"/>
        <a:ext cx="973939" cy="973939"/>
      </dsp:txXfrm>
    </dsp:sp>
    <dsp:sp modelId="{C8CD59AA-10BF-41A5-8EC1-13FB003C1A0D}">
      <dsp:nvSpPr>
        <dsp:cNvPr id="0" name=""/>
        <dsp:cNvSpPr/>
      </dsp:nvSpPr>
      <dsp:spPr>
        <a:xfrm>
          <a:off x="2435020" y="0"/>
          <a:ext cx="964151" cy="9641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Technology</a:t>
          </a:r>
        </a:p>
      </dsp:txBody>
      <dsp:txXfrm>
        <a:off x="2576217" y="141197"/>
        <a:ext cx="681757" cy="681757"/>
      </dsp:txXfrm>
    </dsp:sp>
    <dsp:sp modelId="{213BBD16-B02B-4EC4-850C-910D46C05DE7}">
      <dsp:nvSpPr>
        <dsp:cNvPr id="0" name=""/>
        <dsp:cNvSpPr/>
      </dsp:nvSpPr>
      <dsp:spPr>
        <a:xfrm>
          <a:off x="3896344" y="1463232"/>
          <a:ext cx="964151" cy="9641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Community</a:t>
          </a:r>
        </a:p>
      </dsp:txBody>
      <dsp:txXfrm>
        <a:off x="4037541" y="1604429"/>
        <a:ext cx="681757" cy="681757"/>
      </dsp:txXfrm>
    </dsp:sp>
    <dsp:sp modelId="{059E6A25-B045-426A-83F8-F9FC74FCCCBA}">
      <dsp:nvSpPr>
        <dsp:cNvPr id="0" name=""/>
        <dsp:cNvSpPr/>
      </dsp:nvSpPr>
      <dsp:spPr>
        <a:xfrm>
          <a:off x="2435020" y="2924557"/>
          <a:ext cx="964151" cy="9641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People</a:t>
          </a:r>
        </a:p>
      </dsp:txBody>
      <dsp:txXfrm>
        <a:off x="2576217" y="3065754"/>
        <a:ext cx="681757" cy="681757"/>
      </dsp:txXfrm>
    </dsp:sp>
    <dsp:sp modelId="{B923CD80-2541-440C-8D97-4C67081B907C}">
      <dsp:nvSpPr>
        <dsp:cNvPr id="0" name=""/>
        <dsp:cNvSpPr/>
      </dsp:nvSpPr>
      <dsp:spPr>
        <a:xfrm>
          <a:off x="973695" y="1463232"/>
          <a:ext cx="964151" cy="9641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t>Systems</a:t>
          </a:r>
        </a:p>
      </dsp:txBody>
      <dsp:txXfrm>
        <a:off x="1114892" y="1604429"/>
        <a:ext cx="681757" cy="6817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8E0C5-5749-41A1-8CAF-3D330B6BB99E}">
      <dsp:nvSpPr>
        <dsp:cNvPr id="0" name=""/>
        <dsp:cNvSpPr/>
      </dsp:nvSpPr>
      <dsp:spPr>
        <a:xfrm>
          <a:off x="111" y="3183868"/>
          <a:ext cx="1115218" cy="11152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1374" tIns="11430" rIns="61374" bIns="11430" numCol="1" spcCol="1270" anchor="ctr" anchorCtr="0">
          <a:noAutofit/>
        </a:bodyPr>
        <a:lstStyle/>
        <a:p>
          <a:pPr marL="0" lvl="0" indent="0" algn="ctr" defTabSz="400050">
            <a:lnSpc>
              <a:spcPct val="90000"/>
            </a:lnSpc>
            <a:spcBef>
              <a:spcPct val="0"/>
            </a:spcBef>
            <a:spcAft>
              <a:spcPct val="35000"/>
            </a:spcAft>
            <a:buNone/>
          </a:pPr>
          <a:r>
            <a:rPr lang="en-GB" sz="900" kern="1200" dirty="0"/>
            <a:t>Inspire</a:t>
          </a:r>
        </a:p>
      </dsp:txBody>
      <dsp:txXfrm>
        <a:off x="163431" y="3347188"/>
        <a:ext cx="788578" cy="788578"/>
      </dsp:txXfrm>
    </dsp:sp>
    <dsp:sp modelId="{8E5525DE-019D-490F-A785-BCE7989F2DE5}">
      <dsp:nvSpPr>
        <dsp:cNvPr id="0" name=""/>
        <dsp:cNvSpPr/>
      </dsp:nvSpPr>
      <dsp:spPr>
        <a:xfrm>
          <a:off x="892286" y="3183868"/>
          <a:ext cx="1115218" cy="1115218"/>
        </a:xfrm>
        <a:prstGeom prst="ellipse">
          <a:avLst/>
        </a:prstGeom>
        <a:solidFill>
          <a:schemeClr val="tx2">
            <a:lumMod val="75000"/>
            <a:lumOff val="2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1374" tIns="11430" rIns="61374" bIns="11430" numCol="1" spcCol="1270" anchor="ctr" anchorCtr="0">
          <a:noAutofit/>
        </a:bodyPr>
        <a:lstStyle/>
        <a:p>
          <a:pPr marL="0" lvl="0" indent="0" algn="ctr" defTabSz="400050">
            <a:lnSpc>
              <a:spcPct val="90000"/>
            </a:lnSpc>
            <a:spcBef>
              <a:spcPct val="0"/>
            </a:spcBef>
            <a:spcAft>
              <a:spcPct val="35000"/>
            </a:spcAft>
            <a:buNone/>
          </a:pPr>
          <a:r>
            <a:rPr lang="en-GB" sz="900" kern="1200" dirty="0"/>
            <a:t>Get out of their way</a:t>
          </a:r>
        </a:p>
      </dsp:txBody>
      <dsp:txXfrm>
        <a:off x="1055606" y="3347188"/>
        <a:ext cx="788578" cy="788578"/>
      </dsp:txXfrm>
    </dsp:sp>
    <dsp:sp modelId="{F01DA1EF-A033-49FC-90DB-587810D07C40}">
      <dsp:nvSpPr>
        <dsp:cNvPr id="0" name=""/>
        <dsp:cNvSpPr/>
      </dsp:nvSpPr>
      <dsp:spPr>
        <a:xfrm>
          <a:off x="1784461" y="3183868"/>
          <a:ext cx="1115218" cy="11152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1374" tIns="11430" rIns="61374" bIns="11430" numCol="1" spcCol="1270" anchor="ctr" anchorCtr="0">
          <a:noAutofit/>
        </a:bodyPr>
        <a:lstStyle/>
        <a:p>
          <a:pPr marL="0" lvl="0" indent="0" algn="ctr" defTabSz="400050">
            <a:lnSpc>
              <a:spcPct val="90000"/>
            </a:lnSpc>
            <a:spcBef>
              <a:spcPct val="0"/>
            </a:spcBef>
            <a:spcAft>
              <a:spcPct val="35000"/>
            </a:spcAft>
            <a:buNone/>
          </a:pPr>
          <a:r>
            <a:rPr lang="en-GB" sz="900" kern="1200" dirty="0"/>
            <a:t>Set goals</a:t>
          </a:r>
        </a:p>
      </dsp:txBody>
      <dsp:txXfrm>
        <a:off x="1947781" y="3347188"/>
        <a:ext cx="788578" cy="788578"/>
      </dsp:txXfrm>
    </dsp:sp>
    <dsp:sp modelId="{75E3B5B2-1541-4CE5-8113-F3FB7A9C4CB4}">
      <dsp:nvSpPr>
        <dsp:cNvPr id="0" name=""/>
        <dsp:cNvSpPr/>
      </dsp:nvSpPr>
      <dsp:spPr>
        <a:xfrm>
          <a:off x="2676636" y="3183868"/>
          <a:ext cx="1115218" cy="1115218"/>
        </a:xfrm>
        <a:prstGeom prst="ellipse">
          <a:avLst/>
        </a:prstGeom>
        <a:solidFill>
          <a:srgbClr val="00B0F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1374" tIns="11430" rIns="61374" bIns="11430" numCol="1" spcCol="1270" anchor="ctr" anchorCtr="0">
          <a:noAutofit/>
        </a:bodyPr>
        <a:lstStyle/>
        <a:p>
          <a:pPr marL="0" lvl="0" indent="0" algn="ctr" defTabSz="400050">
            <a:lnSpc>
              <a:spcPct val="90000"/>
            </a:lnSpc>
            <a:spcBef>
              <a:spcPct val="0"/>
            </a:spcBef>
            <a:spcAft>
              <a:spcPct val="35000"/>
            </a:spcAft>
            <a:buNone/>
          </a:pPr>
          <a:r>
            <a:rPr lang="en-GB" sz="900" kern="1200" dirty="0"/>
            <a:t>Don’t crucify mistakes</a:t>
          </a:r>
        </a:p>
      </dsp:txBody>
      <dsp:txXfrm>
        <a:off x="2839956" y="3347188"/>
        <a:ext cx="788578" cy="788578"/>
      </dsp:txXfrm>
    </dsp:sp>
    <dsp:sp modelId="{0C3C054E-44C1-4FB0-9A98-98BE1BED37BE}">
      <dsp:nvSpPr>
        <dsp:cNvPr id="0" name=""/>
        <dsp:cNvSpPr/>
      </dsp:nvSpPr>
      <dsp:spPr>
        <a:xfrm>
          <a:off x="3568810" y="3183868"/>
          <a:ext cx="1115218" cy="11152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1374" tIns="11430" rIns="61374" bIns="11430" numCol="1" spcCol="1270" anchor="ctr" anchorCtr="0">
          <a:noAutofit/>
        </a:bodyPr>
        <a:lstStyle/>
        <a:p>
          <a:pPr marL="0" lvl="0" indent="0" algn="ctr" defTabSz="400050">
            <a:lnSpc>
              <a:spcPct val="90000"/>
            </a:lnSpc>
            <a:spcBef>
              <a:spcPct val="0"/>
            </a:spcBef>
            <a:spcAft>
              <a:spcPct val="35000"/>
            </a:spcAft>
            <a:buNone/>
          </a:pPr>
          <a:r>
            <a:rPr lang="en-GB" sz="900" kern="1200" dirty="0"/>
            <a:t>Say thank you</a:t>
          </a:r>
        </a:p>
      </dsp:txBody>
      <dsp:txXfrm>
        <a:off x="3732130" y="3347188"/>
        <a:ext cx="788578" cy="788578"/>
      </dsp:txXfrm>
    </dsp:sp>
    <dsp:sp modelId="{99AECF07-A1B9-4F52-B648-8311CD7F5DE2}">
      <dsp:nvSpPr>
        <dsp:cNvPr id="0" name=""/>
        <dsp:cNvSpPr/>
      </dsp:nvSpPr>
      <dsp:spPr>
        <a:xfrm>
          <a:off x="4460985" y="3183868"/>
          <a:ext cx="1115218" cy="1115218"/>
        </a:xfrm>
        <a:prstGeom prst="ellipse">
          <a:avLst/>
        </a:prstGeom>
        <a:solidFill>
          <a:schemeClr val="tx2">
            <a:lumMod val="50000"/>
            <a:lumOff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1374" tIns="11430" rIns="61374" bIns="11430" numCol="1" spcCol="1270" anchor="ctr" anchorCtr="0">
          <a:noAutofit/>
        </a:bodyPr>
        <a:lstStyle/>
        <a:p>
          <a:pPr marL="0" lvl="0" indent="0" algn="ctr" defTabSz="400050">
            <a:lnSpc>
              <a:spcPct val="90000"/>
            </a:lnSpc>
            <a:spcBef>
              <a:spcPct val="0"/>
            </a:spcBef>
            <a:spcAft>
              <a:spcPct val="35000"/>
            </a:spcAft>
            <a:buNone/>
          </a:pPr>
          <a:r>
            <a:rPr lang="en-GB" sz="900" kern="1200" dirty="0"/>
            <a:t>Give constructive feedback</a:t>
          </a:r>
        </a:p>
      </dsp:txBody>
      <dsp:txXfrm>
        <a:off x="4624305" y="3347188"/>
        <a:ext cx="788578" cy="788578"/>
      </dsp:txXfrm>
    </dsp:sp>
    <dsp:sp modelId="{89742C93-B3F8-45A2-87E1-8FA51BE04836}">
      <dsp:nvSpPr>
        <dsp:cNvPr id="0" name=""/>
        <dsp:cNvSpPr/>
      </dsp:nvSpPr>
      <dsp:spPr>
        <a:xfrm>
          <a:off x="5354311" y="3206630"/>
          <a:ext cx="1115218" cy="11152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1374" tIns="11430" rIns="61374" bIns="11430" numCol="1" spcCol="1270" anchor="ctr" anchorCtr="0">
          <a:noAutofit/>
        </a:bodyPr>
        <a:lstStyle/>
        <a:p>
          <a:pPr marL="0" lvl="0" indent="0" algn="ctr" defTabSz="400050">
            <a:lnSpc>
              <a:spcPct val="90000"/>
            </a:lnSpc>
            <a:spcBef>
              <a:spcPct val="0"/>
            </a:spcBef>
            <a:spcAft>
              <a:spcPct val="35000"/>
            </a:spcAft>
            <a:buNone/>
          </a:pPr>
          <a:r>
            <a:rPr lang="en-GB" sz="900" kern="1200" dirty="0"/>
            <a:t>Update on business performance</a:t>
          </a:r>
        </a:p>
      </dsp:txBody>
      <dsp:txXfrm>
        <a:off x="5517631" y="3369950"/>
        <a:ext cx="788578" cy="788578"/>
      </dsp:txXfrm>
    </dsp:sp>
    <dsp:sp modelId="{65132402-C760-4035-94E4-D742B0156E2C}">
      <dsp:nvSpPr>
        <dsp:cNvPr id="0" name=""/>
        <dsp:cNvSpPr/>
      </dsp:nvSpPr>
      <dsp:spPr>
        <a:xfrm>
          <a:off x="6245335" y="3183868"/>
          <a:ext cx="1115218" cy="1115218"/>
        </a:xfrm>
        <a:prstGeom prst="ellipse">
          <a:avLst/>
        </a:prstGeom>
        <a:solidFill>
          <a:schemeClr val="tx2">
            <a:lumMod val="75000"/>
            <a:lumOff val="2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1374" tIns="11430" rIns="61374" bIns="11430" numCol="1" spcCol="1270" anchor="ctr" anchorCtr="0">
          <a:noAutofit/>
        </a:bodyPr>
        <a:lstStyle/>
        <a:p>
          <a:pPr marL="0" lvl="0" indent="0" algn="ctr" defTabSz="400050">
            <a:lnSpc>
              <a:spcPct val="90000"/>
            </a:lnSpc>
            <a:spcBef>
              <a:spcPct val="0"/>
            </a:spcBef>
            <a:spcAft>
              <a:spcPct val="35000"/>
            </a:spcAft>
            <a:buNone/>
          </a:pPr>
          <a:r>
            <a:rPr lang="en-GB" sz="900" kern="1200" dirty="0"/>
            <a:t>Share success</a:t>
          </a:r>
        </a:p>
      </dsp:txBody>
      <dsp:txXfrm>
        <a:off x="6408655" y="3347188"/>
        <a:ext cx="788578" cy="788578"/>
      </dsp:txXfrm>
    </dsp:sp>
    <dsp:sp modelId="{7B90E265-4217-4427-BAC7-7BD11328B5A1}">
      <dsp:nvSpPr>
        <dsp:cNvPr id="0" name=""/>
        <dsp:cNvSpPr/>
      </dsp:nvSpPr>
      <dsp:spPr>
        <a:xfrm>
          <a:off x="7137510" y="3183868"/>
          <a:ext cx="1115218" cy="1115218"/>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1374" tIns="11430" rIns="61374" bIns="11430" numCol="1" spcCol="1270" anchor="ctr" anchorCtr="0">
          <a:noAutofit/>
        </a:bodyPr>
        <a:lstStyle/>
        <a:p>
          <a:pPr marL="0" lvl="0" indent="0" algn="ctr" defTabSz="400050">
            <a:lnSpc>
              <a:spcPct val="90000"/>
            </a:lnSpc>
            <a:spcBef>
              <a:spcPct val="0"/>
            </a:spcBef>
            <a:spcAft>
              <a:spcPct val="35000"/>
            </a:spcAft>
            <a:buNone/>
          </a:pPr>
          <a:r>
            <a:rPr lang="en-GB" sz="900" kern="1200" dirty="0"/>
            <a:t>Avoid overworking</a:t>
          </a:r>
        </a:p>
      </dsp:txBody>
      <dsp:txXfrm>
        <a:off x="7300830" y="3347188"/>
        <a:ext cx="788578" cy="788578"/>
      </dsp:txXfrm>
    </dsp:sp>
    <dsp:sp modelId="{42E94872-9490-4227-8473-774487F6B749}">
      <dsp:nvSpPr>
        <dsp:cNvPr id="0" name=""/>
        <dsp:cNvSpPr/>
      </dsp:nvSpPr>
      <dsp:spPr>
        <a:xfrm>
          <a:off x="8029684" y="3183868"/>
          <a:ext cx="1115218" cy="1115218"/>
        </a:xfrm>
        <a:prstGeom prst="ellipse">
          <a:avLst/>
        </a:prstGeom>
        <a:solidFill>
          <a:schemeClr val="accent6">
            <a:lumMod val="75000"/>
            <a:lumOff val="2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1374" tIns="11430" rIns="61374" bIns="11430" numCol="1" spcCol="1270" anchor="ctr" anchorCtr="0">
          <a:noAutofit/>
        </a:bodyPr>
        <a:lstStyle/>
        <a:p>
          <a:pPr marL="0" lvl="0" indent="0" algn="ctr" defTabSz="400050">
            <a:lnSpc>
              <a:spcPct val="90000"/>
            </a:lnSpc>
            <a:spcBef>
              <a:spcPct val="0"/>
            </a:spcBef>
            <a:spcAft>
              <a:spcPct val="35000"/>
            </a:spcAft>
            <a:buNone/>
          </a:pPr>
          <a:r>
            <a:rPr lang="en-GB" sz="900" kern="1200" dirty="0"/>
            <a:t>Sense of purpose</a:t>
          </a:r>
        </a:p>
      </dsp:txBody>
      <dsp:txXfrm>
        <a:off x="8193004" y="3347188"/>
        <a:ext cx="788578" cy="788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A875A-49B6-4D42-93D1-1B0E13BF0C3A}">
      <dsp:nvSpPr>
        <dsp:cNvPr id="0" name=""/>
        <dsp:cNvSpPr/>
      </dsp:nvSpPr>
      <dsp:spPr>
        <a:xfrm>
          <a:off x="4136695" y="645972"/>
          <a:ext cx="1711165" cy="171148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3A8032-04EF-4964-84CF-F8EF1A3BBB0B}">
      <dsp:nvSpPr>
        <dsp:cNvPr id="0" name=""/>
        <dsp:cNvSpPr/>
      </dsp:nvSpPr>
      <dsp:spPr>
        <a:xfrm>
          <a:off x="4193512" y="703032"/>
          <a:ext cx="1597533" cy="1597363"/>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Retain</a:t>
          </a:r>
        </a:p>
      </dsp:txBody>
      <dsp:txXfrm>
        <a:off x="4421890" y="931269"/>
        <a:ext cx="1140777" cy="1140888"/>
      </dsp:txXfrm>
    </dsp:sp>
    <dsp:sp modelId="{3E3871C9-A64B-4738-8896-1CB11B835713}">
      <dsp:nvSpPr>
        <dsp:cNvPr id="0" name=""/>
        <dsp:cNvSpPr/>
      </dsp:nvSpPr>
      <dsp:spPr>
        <a:xfrm rot="2700000">
          <a:off x="2370217" y="648041"/>
          <a:ext cx="1707044" cy="170704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FE7434-4987-4F33-BC15-439737D9E62F}">
      <dsp:nvSpPr>
        <dsp:cNvPr id="0" name=""/>
        <dsp:cNvSpPr/>
      </dsp:nvSpPr>
      <dsp:spPr>
        <a:xfrm>
          <a:off x="2424972" y="703032"/>
          <a:ext cx="1597533" cy="1597363"/>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Grow</a:t>
          </a:r>
        </a:p>
      </dsp:txBody>
      <dsp:txXfrm>
        <a:off x="2653351" y="931269"/>
        <a:ext cx="1140777" cy="1140888"/>
      </dsp:txXfrm>
    </dsp:sp>
    <dsp:sp modelId="{7935ADD0-6C7C-4A1E-9077-6AC857E49ECB}">
      <dsp:nvSpPr>
        <dsp:cNvPr id="0" name=""/>
        <dsp:cNvSpPr/>
      </dsp:nvSpPr>
      <dsp:spPr>
        <a:xfrm rot="2700000">
          <a:off x="601678" y="648041"/>
          <a:ext cx="1707044" cy="1707044"/>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C11469-3652-4568-8E64-41F6DA320C52}">
      <dsp:nvSpPr>
        <dsp:cNvPr id="0" name=""/>
        <dsp:cNvSpPr/>
      </dsp:nvSpPr>
      <dsp:spPr>
        <a:xfrm>
          <a:off x="656433" y="703032"/>
          <a:ext cx="1597533" cy="1597363"/>
        </a:xfrm>
        <a:prstGeom prst="ellipse">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Recruit</a:t>
          </a:r>
        </a:p>
      </dsp:txBody>
      <dsp:txXfrm>
        <a:off x="884812" y="931269"/>
        <a:ext cx="1140777" cy="11408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1594F-BF35-4322-BC25-B98084E33DE0}">
      <dsp:nvSpPr>
        <dsp:cNvPr id="0" name=""/>
        <dsp:cNvSpPr/>
      </dsp:nvSpPr>
      <dsp:spPr>
        <a:xfrm>
          <a:off x="1725414" y="877636"/>
          <a:ext cx="2186392" cy="218639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GB" sz="2900" kern="1200" dirty="0"/>
            <a:t>Increased Ideation</a:t>
          </a:r>
        </a:p>
      </dsp:txBody>
      <dsp:txXfrm>
        <a:off x="2045604" y="1197826"/>
        <a:ext cx="1546012" cy="1546012"/>
      </dsp:txXfrm>
    </dsp:sp>
    <dsp:sp modelId="{CA34EABF-7704-4A5E-9211-9337B343590F}">
      <dsp:nvSpPr>
        <dsp:cNvPr id="0" name=""/>
        <dsp:cNvSpPr/>
      </dsp:nvSpPr>
      <dsp:spPr>
        <a:xfrm>
          <a:off x="2249373" y="390"/>
          <a:ext cx="1093196" cy="1093196"/>
        </a:xfrm>
        <a:prstGeom prst="ellipse">
          <a:avLst/>
        </a:prstGeom>
        <a:solidFill>
          <a:schemeClr val="bg2">
            <a:lumMod val="6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Diversity in contribution</a:t>
          </a:r>
        </a:p>
      </dsp:txBody>
      <dsp:txXfrm>
        <a:off x="2409468" y="160485"/>
        <a:ext cx="773006" cy="773006"/>
      </dsp:txXfrm>
    </dsp:sp>
    <dsp:sp modelId="{6D8B2EF3-3058-4279-AE20-7BBC0DDFCDBB}">
      <dsp:nvSpPr>
        <dsp:cNvPr id="0" name=""/>
        <dsp:cNvSpPr/>
      </dsp:nvSpPr>
      <dsp:spPr>
        <a:xfrm>
          <a:off x="3673218" y="1424234"/>
          <a:ext cx="1093196" cy="1093196"/>
        </a:xfrm>
        <a:prstGeom prst="ellipse">
          <a:avLst/>
        </a:prstGeom>
        <a:solidFill>
          <a:srgbClr val="FF000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More people</a:t>
          </a:r>
        </a:p>
      </dsp:txBody>
      <dsp:txXfrm>
        <a:off x="3833313" y="1584329"/>
        <a:ext cx="773006" cy="773006"/>
      </dsp:txXfrm>
    </dsp:sp>
    <dsp:sp modelId="{1B33B76F-49E6-4679-8345-479C9A8E8507}">
      <dsp:nvSpPr>
        <dsp:cNvPr id="0" name=""/>
        <dsp:cNvSpPr/>
      </dsp:nvSpPr>
      <dsp:spPr>
        <a:xfrm>
          <a:off x="2249373" y="2848079"/>
          <a:ext cx="1093196" cy="1093196"/>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Frequency</a:t>
          </a:r>
        </a:p>
        <a:p>
          <a:pPr marL="0" lvl="0" indent="0" algn="ctr" defTabSz="488950">
            <a:lnSpc>
              <a:spcPct val="90000"/>
            </a:lnSpc>
            <a:spcBef>
              <a:spcPct val="0"/>
            </a:spcBef>
            <a:spcAft>
              <a:spcPct val="35000"/>
            </a:spcAft>
            <a:buNone/>
          </a:pPr>
          <a:r>
            <a:rPr lang="en-GB" sz="1100" kern="1200" dirty="0"/>
            <a:t>More ideas</a:t>
          </a:r>
        </a:p>
      </dsp:txBody>
      <dsp:txXfrm>
        <a:off x="2409468" y="3008174"/>
        <a:ext cx="773006" cy="773006"/>
      </dsp:txXfrm>
    </dsp:sp>
    <dsp:sp modelId="{1EAE104F-EA46-417F-A581-CB335064CBC6}">
      <dsp:nvSpPr>
        <dsp:cNvPr id="0" name=""/>
        <dsp:cNvSpPr/>
      </dsp:nvSpPr>
      <dsp:spPr>
        <a:xfrm>
          <a:off x="825529" y="1424234"/>
          <a:ext cx="1093196" cy="1093196"/>
        </a:xfrm>
        <a:prstGeom prst="ellipse">
          <a:avLst/>
        </a:prstGeom>
        <a:solidFill>
          <a:srgbClr val="00B0F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Evaluation more people involved</a:t>
          </a:r>
        </a:p>
      </dsp:txBody>
      <dsp:txXfrm>
        <a:off x="985624" y="1584329"/>
        <a:ext cx="773006" cy="77300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F31D16-7746-42DE-A097-D94AE34B71A3}" type="datetimeFigureOut">
              <a:rPr lang="en-GB" smtClean="0"/>
              <a:t>18/01/2023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2C6DFF-EBC0-441C-A9D5-0E93F519B242}" type="slidenum">
              <a:rPr lang="en-GB" smtClean="0"/>
              <a:t>‹#›</a:t>
            </a:fld>
            <a:endParaRPr lang="en-GB"/>
          </a:p>
        </p:txBody>
      </p:sp>
    </p:spTree>
    <p:extLst>
      <p:ext uri="{BB962C8B-B14F-4D97-AF65-F5344CB8AC3E}">
        <p14:creationId xmlns:p14="http://schemas.microsoft.com/office/powerpoint/2010/main" val="2174334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Digital Health Enterprise Zone is a £13m partnership between the University of Bradford and </a:t>
            </a:r>
          </a:p>
          <a:p>
            <a:r>
              <a:rPr lang="en-GB" dirty="0"/>
              <a:t>Bradford Council to encourage greater interaction between the University and business to increase </a:t>
            </a:r>
          </a:p>
          <a:p>
            <a:r>
              <a:rPr lang="en-GB" dirty="0"/>
              <a:t>regional innovation and growth. DHEZ's purpose-designed Phoenix Southwest Building on the </a:t>
            </a:r>
          </a:p>
          <a:p>
            <a:r>
              <a:rPr lang="en-GB" dirty="0"/>
              <a:t>University of Bradford City Campus is our home. The Phoenix Building houses four floors of research, </a:t>
            </a:r>
          </a:p>
          <a:p>
            <a:r>
              <a:rPr lang="en-GB" dirty="0"/>
              <a:t>learning, business incubation and public clinics. It features a full-size two-bedroom Technology </a:t>
            </a:r>
          </a:p>
          <a:p>
            <a:r>
              <a:rPr lang="en-GB" dirty="0"/>
              <a:t>House and Living Laboratory. The building functions as a hub of digital health knowledge and </a:t>
            </a:r>
          </a:p>
          <a:p>
            <a:r>
              <a:rPr lang="en-GB" dirty="0"/>
              <a:t>innovation, and a space for research projects to develop.</a:t>
            </a:r>
          </a:p>
          <a:p>
            <a:r>
              <a:rPr lang="en-GB" dirty="0"/>
              <a:t>A unique feature of the DHEZ hub in our region is the versatility of our public facing spaces and </a:t>
            </a:r>
          </a:p>
          <a:p>
            <a:r>
              <a:rPr lang="en-GB" dirty="0"/>
              <a:t>training in simulated environments. The hub is open to the public to visit the Eye Clinic to access a </a:t>
            </a:r>
          </a:p>
          <a:p>
            <a:r>
              <a:rPr lang="en-GB" dirty="0"/>
              <a:t>broad range of optometric and specialist clinics; the physiotherapy and sport clinic, offering </a:t>
            </a:r>
          </a:p>
          <a:p>
            <a:r>
              <a:rPr lang="en-GB" dirty="0"/>
              <a:t>musculoskeletal, neurological and sports rehabilitation, in addition to various Health, Wellbeing and </a:t>
            </a:r>
          </a:p>
          <a:p>
            <a:r>
              <a:rPr lang="en-GB" dirty="0"/>
              <a:t>Performance services, or medication reviewed by trained pharmacists. Our clinical spaces are used </a:t>
            </a:r>
          </a:p>
          <a:p>
            <a:r>
              <a:rPr lang="en-GB" dirty="0"/>
              <a:t>for trails and evaluation, recently hosting the Novavax COVID-19 vaccine trail. The simulated </a:t>
            </a:r>
          </a:p>
          <a:p>
            <a:r>
              <a:rPr lang="en-GB" dirty="0"/>
              <a:t>environment in our Technology House provides a real-world immersive experience that, for </a:t>
            </a:r>
          </a:p>
          <a:p>
            <a:r>
              <a:rPr lang="en-GB" dirty="0"/>
              <a:t>example, has been used to train paramedics, provide life support training for the public, and explore </a:t>
            </a:r>
          </a:p>
          <a:p>
            <a:r>
              <a:rPr lang="en-GB" dirty="0"/>
              <a:t>the use of technology in adult social care.</a:t>
            </a:r>
          </a:p>
        </p:txBody>
      </p:sp>
      <p:sp>
        <p:nvSpPr>
          <p:cNvPr id="4" name="Slide Number Placeholder 3"/>
          <p:cNvSpPr>
            <a:spLocks noGrp="1"/>
          </p:cNvSpPr>
          <p:nvPr>
            <p:ph type="sldNum" sz="quarter" idx="5"/>
          </p:nvPr>
        </p:nvSpPr>
        <p:spPr/>
        <p:txBody>
          <a:bodyPr/>
          <a:lstStyle/>
          <a:p>
            <a:fld id="{2B2C6DFF-EBC0-441C-A9D5-0E93F519B242}" type="slidenum">
              <a:rPr lang="en-GB" smtClean="0"/>
              <a:t>2</a:t>
            </a:fld>
            <a:endParaRPr lang="en-GB"/>
          </a:p>
        </p:txBody>
      </p:sp>
    </p:spTree>
    <p:extLst>
      <p:ext uri="{BB962C8B-B14F-4D97-AF65-F5344CB8AC3E}">
        <p14:creationId xmlns:p14="http://schemas.microsoft.com/office/powerpoint/2010/main" val="2032000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Catch a falling star and put it in your pocket</a:t>
            </a:r>
          </a:p>
          <a:p>
            <a:r>
              <a:rPr lang="en-GB" dirty="0"/>
              <a:t>Never let it fade away</a:t>
            </a:r>
          </a:p>
          <a:p>
            <a:r>
              <a:rPr lang="en-GB" dirty="0"/>
              <a:t>Catch a falling star and put it in your pocket</a:t>
            </a:r>
          </a:p>
          <a:p>
            <a:r>
              <a:rPr lang="en-GB" dirty="0"/>
              <a:t>Save it for a rainy day</a:t>
            </a:r>
          </a:p>
        </p:txBody>
      </p:sp>
      <p:sp>
        <p:nvSpPr>
          <p:cNvPr id="4" name="Slide Number Placeholder 3"/>
          <p:cNvSpPr>
            <a:spLocks noGrp="1"/>
          </p:cNvSpPr>
          <p:nvPr>
            <p:ph type="sldNum" sz="quarter" idx="5"/>
          </p:nvPr>
        </p:nvSpPr>
        <p:spPr/>
        <p:txBody>
          <a:bodyPr/>
          <a:lstStyle/>
          <a:p>
            <a:fld id="{2B2C6DFF-EBC0-441C-A9D5-0E93F519B242}" type="slidenum">
              <a:rPr lang="en-GB" smtClean="0"/>
              <a:t>19</a:t>
            </a:fld>
            <a:endParaRPr lang="en-GB"/>
          </a:p>
        </p:txBody>
      </p:sp>
    </p:spTree>
    <p:extLst>
      <p:ext uri="{BB962C8B-B14F-4D97-AF65-F5344CB8AC3E}">
        <p14:creationId xmlns:p14="http://schemas.microsoft.com/office/powerpoint/2010/main" val="4032323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https://hbr.org/2020/10/todays-leaders-need-vulnerability-not-bravado?utm_medium=social&amp;utm_source=linkedinnewsletter&amp;tpcc=linkedinnewsletter</a:t>
            </a:r>
          </a:p>
        </p:txBody>
      </p:sp>
      <p:sp>
        <p:nvSpPr>
          <p:cNvPr id="4" name="Slide Number Placeholder 3"/>
          <p:cNvSpPr>
            <a:spLocks noGrp="1"/>
          </p:cNvSpPr>
          <p:nvPr>
            <p:ph type="sldNum" sz="quarter" idx="5"/>
          </p:nvPr>
        </p:nvSpPr>
        <p:spPr/>
        <p:txBody>
          <a:bodyPr/>
          <a:lstStyle/>
          <a:p>
            <a:fld id="{2B2C6DFF-EBC0-441C-A9D5-0E93F519B242}" type="slidenum">
              <a:rPr lang="en-GB" smtClean="0"/>
              <a:t>20</a:t>
            </a:fld>
            <a:endParaRPr lang="en-GB"/>
          </a:p>
        </p:txBody>
      </p:sp>
    </p:spTree>
    <p:extLst>
      <p:ext uri="{BB962C8B-B14F-4D97-AF65-F5344CB8AC3E}">
        <p14:creationId xmlns:p14="http://schemas.microsoft.com/office/powerpoint/2010/main" val="3042436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B2C6DFF-EBC0-441C-A9D5-0E93F519B242}" type="slidenum">
              <a:rPr lang="en-GB" smtClean="0"/>
              <a:t>21</a:t>
            </a:fld>
            <a:endParaRPr lang="en-GB"/>
          </a:p>
        </p:txBody>
      </p:sp>
    </p:spTree>
    <p:extLst>
      <p:ext uri="{BB962C8B-B14F-4D97-AF65-F5344CB8AC3E}">
        <p14:creationId xmlns:p14="http://schemas.microsoft.com/office/powerpoint/2010/main" val="1041984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halo effect is the tendency for positive impressions of a person, company, brand or product in one area to positively influence one's opinion or feelings in other areas.</a:t>
            </a:r>
          </a:p>
          <a:p>
            <a:endParaRPr lang="en-GB" dirty="0"/>
          </a:p>
        </p:txBody>
      </p:sp>
      <p:sp>
        <p:nvSpPr>
          <p:cNvPr id="4" name="Slide Number Placeholder 3"/>
          <p:cNvSpPr>
            <a:spLocks noGrp="1"/>
          </p:cNvSpPr>
          <p:nvPr>
            <p:ph type="sldNum" sz="quarter" idx="5"/>
          </p:nvPr>
        </p:nvSpPr>
        <p:spPr/>
        <p:txBody>
          <a:bodyPr/>
          <a:lstStyle/>
          <a:p>
            <a:fld id="{2B2C6DFF-EBC0-441C-A9D5-0E93F519B242}" type="slidenum">
              <a:rPr lang="en-GB" smtClean="0"/>
              <a:t>4</a:t>
            </a:fld>
            <a:endParaRPr lang="en-GB"/>
          </a:p>
        </p:txBody>
      </p:sp>
    </p:spTree>
    <p:extLst>
      <p:ext uri="{BB962C8B-B14F-4D97-AF65-F5344CB8AC3E}">
        <p14:creationId xmlns:p14="http://schemas.microsoft.com/office/powerpoint/2010/main" val="988035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https://www.bradford.gov.uk/business/bradford-economy/about-bradfords-economy/#:~:text=Population%201%20Bradford%20is%20the%205th%20largest%20metropolitan,spoken%20by%20children%20attending%20schools%20in%20the%20district.</a:t>
            </a:r>
          </a:p>
        </p:txBody>
      </p:sp>
      <p:sp>
        <p:nvSpPr>
          <p:cNvPr id="4" name="Slide Number Placeholder 3"/>
          <p:cNvSpPr>
            <a:spLocks noGrp="1"/>
          </p:cNvSpPr>
          <p:nvPr>
            <p:ph type="sldNum" sz="quarter" idx="5"/>
          </p:nvPr>
        </p:nvSpPr>
        <p:spPr/>
        <p:txBody>
          <a:bodyPr/>
          <a:lstStyle/>
          <a:p>
            <a:fld id="{2B2C6DFF-EBC0-441C-A9D5-0E93F519B242}" type="slidenum">
              <a:rPr lang="en-GB" smtClean="0"/>
              <a:t>5</a:t>
            </a:fld>
            <a:endParaRPr lang="en-GB"/>
          </a:p>
        </p:txBody>
      </p:sp>
    </p:spTree>
    <p:extLst>
      <p:ext uri="{BB962C8B-B14F-4D97-AF65-F5344CB8AC3E}">
        <p14:creationId xmlns:p14="http://schemas.microsoft.com/office/powerpoint/2010/main" val="2743046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our constellations/structures within the digital space and within our NHS institutions? Can we interpret them? I can’t see these types of configurations in the sky – is that just me, is it the configurations, or is it the environmental conditions – or a bit of them all?</a:t>
            </a:r>
          </a:p>
          <a:p>
            <a:endParaRPr lang="en-GB" dirty="0"/>
          </a:p>
          <a:p>
            <a:r>
              <a:rPr lang="en-GB" dirty="0"/>
              <a:t>Is this an analogy of NHS management and digital?</a:t>
            </a:r>
          </a:p>
        </p:txBody>
      </p:sp>
      <p:sp>
        <p:nvSpPr>
          <p:cNvPr id="4" name="Slide Number Placeholder 3"/>
          <p:cNvSpPr>
            <a:spLocks noGrp="1"/>
          </p:cNvSpPr>
          <p:nvPr>
            <p:ph type="sldNum" sz="quarter" idx="5"/>
          </p:nvPr>
        </p:nvSpPr>
        <p:spPr/>
        <p:txBody>
          <a:bodyPr/>
          <a:lstStyle/>
          <a:p>
            <a:fld id="{2B2C6DFF-EBC0-441C-A9D5-0E93F519B242}" type="slidenum">
              <a:rPr lang="en-GB" smtClean="0"/>
              <a:t>6</a:t>
            </a:fld>
            <a:endParaRPr lang="en-GB"/>
          </a:p>
        </p:txBody>
      </p:sp>
    </p:spTree>
    <p:extLst>
      <p:ext uri="{BB962C8B-B14F-4D97-AF65-F5344CB8AC3E}">
        <p14:creationId xmlns:p14="http://schemas.microsoft.com/office/powerpoint/2010/main" val="255691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Big dipper, Ursa Major – greater bear. </a:t>
            </a:r>
          </a:p>
          <a:p>
            <a:r>
              <a:rPr lang="en-GB" dirty="0"/>
              <a:t>Ursa Minor – small bear </a:t>
            </a:r>
          </a:p>
          <a:p>
            <a:endParaRPr lang="en-GB" dirty="0"/>
          </a:p>
          <a:p>
            <a:r>
              <a:rPr lang="en-GB" dirty="0"/>
              <a:t>Again the constellations are there but I can’t see these – others can, so it really must be me! But science says they are there so I trust the science. Are we saying the same about the trust/faith in our system, strategy</a:t>
            </a:r>
            <a:r>
              <a:rPr lang="en-GB"/>
              <a:t>/leaders?</a:t>
            </a:r>
            <a:endParaRPr lang="en-GB" dirty="0"/>
          </a:p>
          <a:p>
            <a:endParaRPr lang="en-GB" dirty="0"/>
          </a:p>
          <a:p>
            <a:r>
              <a:rPr lang="en-GB" dirty="0"/>
              <a:t>Football example? Playing different position based on need at the time to have a strategic impact – not essentially as the winning element but as a psychological and operational advantage or deterrent. Are we thinking about our workforce in this manner? </a:t>
            </a:r>
          </a:p>
        </p:txBody>
      </p:sp>
      <p:sp>
        <p:nvSpPr>
          <p:cNvPr id="4" name="Slide Number Placeholder 3"/>
          <p:cNvSpPr>
            <a:spLocks noGrp="1"/>
          </p:cNvSpPr>
          <p:nvPr>
            <p:ph type="sldNum" sz="quarter" idx="5"/>
          </p:nvPr>
        </p:nvSpPr>
        <p:spPr/>
        <p:txBody>
          <a:bodyPr/>
          <a:lstStyle/>
          <a:p>
            <a:fld id="{2B2C6DFF-EBC0-441C-A9D5-0E93F519B242}" type="slidenum">
              <a:rPr lang="en-GB" smtClean="0"/>
              <a:t>7</a:t>
            </a:fld>
            <a:endParaRPr lang="en-GB"/>
          </a:p>
        </p:txBody>
      </p:sp>
    </p:spTree>
    <p:extLst>
      <p:ext uri="{BB962C8B-B14F-4D97-AF65-F5344CB8AC3E}">
        <p14:creationId xmlns:p14="http://schemas.microsoft.com/office/powerpoint/2010/main" val="2342013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 should be our optimal focus – they underpin system design and delivery, design and use of technology and are part of and support our Bradford community.</a:t>
            </a:r>
          </a:p>
          <a:p>
            <a:endParaRPr lang="en-GB" dirty="0"/>
          </a:p>
          <a:p>
            <a:r>
              <a:rPr lang="en-GB" dirty="0"/>
              <a:t>Getting staff, motivating them, nurturing them, retaining them. </a:t>
            </a:r>
          </a:p>
          <a:p>
            <a:r>
              <a:rPr lang="en-GB" dirty="0"/>
              <a:t>What mutes our stars? Environmental influences – internal and external. Bureaucracy, salary, job insecurity, lack of promotion </a:t>
            </a:r>
            <a:r>
              <a:rPr lang="en-GB" dirty="0" err="1"/>
              <a:t>opps</a:t>
            </a:r>
            <a:r>
              <a:rPr lang="en-GB" dirty="0"/>
              <a:t>, lack of recognition. </a:t>
            </a:r>
          </a:p>
          <a:p>
            <a:endParaRPr lang="en-GB" dirty="0"/>
          </a:p>
          <a:p>
            <a:r>
              <a:rPr lang="en-GB" dirty="0"/>
              <a:t>Motivating staff? </a:t>
            </a:r>
          </a:p>
          <a:p>
            <a:r>
              <a:rPr lang="en-GB" dirty="0"/>
              <a:t>1. Inspire them. 2. Get out of their way. 3. Set them goals. 4. Don’t crucify mistakes. 5. Say thankyou. 6. Give them constructive feedback. 7. Update them on business performance. 8.Give them a share in success. 9. Avoid overworking them. 10. Give them a sense of purpose.</a:t>
            </a:r>
          </a:p>
          <a:p>
            <a:endParaRPr lang="en-GB" dirty="0"/>
          </a:p>
        </p:txBody>
      </p:sp>
      <p:sp>
        <p:nvSpPr>
          <p:cNvPr id="4" name="Slide Number Placeholder 3"/>
          <p:cNvSpPr>
            <a:spLocks noGrp="1"/>
          </p:cNvSpPr>
          <p:nvPr>
            <p:ph type="sldNum" sz="quarter" idx="5"/>
          </p:nvPr>
        </p:nvSpPr>
        <p:spPr/>
        <p:txBody>
          <a:bodyPr/>
          <a:lstStyle/>
          <a:p>
            <a:fld id="{2B2C6DFF-EBC0-441C-A9D5-0E93F519B242}" type="slidenum">
              <a:rPr lang="en-GB" smtClean="0"/>
              <a:t>9</a:t>
            </a:fld>
            <a:endParaRPr lang="en-GB"/>
          </a:p>
        </p:txBody>
      </p:sp>
    </p:spTree>
    <p:extLst>
      <p:ext uri="{BB962C8B-B14F-4D97-AF65-F5344CB8AC3E}">
        <p14:creationId xmlns:p14="http://schemas.microsoft.com/office/powerpoint/2010/main" val="1739160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https://hbr.org/2021/10/with-so-many-people-quitting-dont-overlook-those-who-stay </a:t>
            </a:r>
          </a:p>
        </p:txBody>
      </p:sp>
      <p:sp>
        <p:nvSpPr>
          <p:cNvPr id="4" name="Slide Number Placeholder 3"/>
          <p:cNvSpPr>
            <a:spLocks noGrp="1"/>
          </p:cNvSpPr>
          <p:nvPr>
            <p:ph type="sldNum" sz="quarter" idx="5"/>
          </p:nvPr>
        </p:nvSpPr>
        <p:spPr/>
        <p:txBody>
          <a:bodyPr/>
          <a:lstStyle/>
          <a:p>
            <a:fld id="{2B2C6DFF-EBC0-441C-A9D5-0E93F519B242}" type="slidenum">
              <a:rPr lang="en-GB" smtClean="0"/>
              <a:t>10</a:t>
            </a:fld>
            <a:endParaRPr lang="en-GB"/>
          </a:p>
        </p:txBody>
      </p:sp>
    </p:spTree>
    <p:extLst>
      <p:ext uri="{BB962C8B-B14F-4D97-AF65-F5344CB8AC3E}">
        <p14:creationId xmlns:p14="http://schemas.microsoft.com/office/powerpoint/2010/main" val="2801455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Https://hbr.org/2017/10/data-from-3-5-million-employees-shows-how-innovation-really-works </a:t>
            </a:r>
          </a:p>
          <a:p>
            <a:endParaRPr lang="en-GB" dirty="0"/>
          </a:p>
          <a:p>
            <a:r>
              <a:rPr lang="en-GB" dirty="0"/>
              <a:t>One large industrial manufacturer has put an innovation management system to good use. The company has mastered frequency and scale: it has run 15 challenges in the last year with over 2,000 active participants. Hundreds of ideas have poured in, generating thousands of comments. In 12 months, the company selected over 50 ideas to implement.</a:t>
            </a:r>
          </a:p>
          <a:p>
            <a:r>
              <a:rPr lang="en-GB" dirty="0"/>
              <a:t>For example, the company challenged its employees to find ways to serve customers better. Among the problems that surfaced was the difficulty of inspecting a particular aircraft part overnight. The inspection process typically took eight hours. The company’s customers – airlines – found this frustrating because sometimes planes land late and need to take off early.</a:t>
            </a:r>
          </a:p>
          <a:p>
            <a:endParaRPr lang="en-GB" dirty="0"/>
          </a:p>
          <a:p>
            <a:r>
              <a:rPr lang="en-GB" dirty="0"/>
              <a:t>As the service techs understood, the problem wasn’t actually the inspection. It was the process of threading the camera inside the aircraft part to inspect it. That took seven hours. The subsequent inspection took one.</a:t>
            </a:r>
          </a:p>
          <a:p>
            <a:endParaRPr lang="en-GB" dirty="0"/>
          </a:p>
          <a:p>
            <a:r>
              <a:rPr lang="en-GB" dirty="0"/>
              <a:t>An administrative assistant at the company who was familiar with the airlines’ complaints responded to the challenge. She had recently seen the Tom Cruise movie Minority Report. She posted an idea, wondering, “Why can’t we send a robotic spider into the part, like the ones in the movie?”</a:t>
            </a:r>
          </a:p>
          <a:p>
            <a:endParaRPr lang="en-GB" dirty="0"/>
          </a:p>
          <a:p>
            <a:r>
              <a:rPr lang="en-GB" dirty="0"/>
              <a:t>While a lot of people reviewing her suggestion found it silly, the company’s Chief Technology Officer was intrigued. He tried putting a miniature camera on a remote control set of robotic legs and walking it into the part. It worked. He then turned the secretary’s idea into a standard practice. Now the inspections takes 15% as much time as they used to, and the airlines are a lot happier</a:t>
            </a:r>
          </a:p>
        </p:txBody>
      </p:sp>
      <p:sp>
        <p:nvSpPr>
          <p:cNvPr id="4" name="Slide Number Placeholder 3"/>
          <p:cNvSpPr>
            <a:spLocks noGrp="1"/>
          </p:cNvSpPr>
          <p:nvPr>
            <p:ph type="sldNum" sz="quarter" idx="5"/>
          </p:nvPr>
        </p:nvSpPr>
        <p:spPr/>
        <p:txBody>
          <a:bodyPr/>
          <a:lstStyle/>
          <a:p>
            <a:fld id="{2B2C6DFF-EBC0-441C-A9D5-0E93F519B242}" type="slidenum">
              <a:rPr lang="en-GB" smtClean="0"/>
              <a:t>11</a:t>
            </a:fld>
            <a:endParaRPr lang="en-GB"/>
          </a:p>
        </p:txBody>
      </p:sp>
    </p:spTree>
    <p:extLst>
      <p:ext uri="{BB962C8B-B14F-4D97-AF65-F5344CB8AC3E}">
        <p14:creationId xmlns:p14="http://schemas.microsoft.com/office/powerpoint/2010/main" val="255762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Drawing on outputs of Ethical Healthcare Consultancy project commissioned by BDC HCP</a:t>
            </a:r>
          </a:p>
          <a:p>
            <a:endParaRPr lang="en-GB" dirty="0"/>
          </a:p>
          <a:p>
            <a:r>
              <a:rPr lang="en-GB" dirty="0"/>
              <a:t> </a:t>
            </a:r>
          </a:p>
        </p:txBody>
      </p:sp>
      <p:sp>
        <p:nvSpPr>
          <p:cNvPr id="4" name="Slide Number Placeholder 3"/>
          <p:cNvSpPr>
            <a:spLocks noGrp="1"/>
          </p:cNvSpPr>
          <p:nvPr>
            <p:ph type="sldNum" sz="quarter" idx="5"/>
          </p:nvPr>
        </p:nvSpPr>
        <p:spPr/>
        <p:txBody>
          <a:bodyPr/>
          <a:lstStyle/>
          <a:p>
            <a:fld id="{2B2C6DFF-EBC0-441C-A9D5-0E93F519B242}" type="slidenum">
              <a:rPr lang="en-GB" smtClean="0"/>
              <a:t>12</a:t>
            </a:fld>
            <a:endParaRPr lang="en-GB"/>
          </a:p>
        </p:txBody>
      </p:sp>
    </p:spTree>
    <p:extLst>
      <p:ext uri="{BB962C8B-B14F-4D97-AF65-F5344CB8AC3E}">
        <p14:creationId xmlns:p14="http://schemas.microsoft.com/office/powerpoint/2010/main" val="4091074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UoB_MASTER_Primary-Logo_800x160px_15k_Screen@72dpi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2643" y="152401"/>
            <a:ext cx="315350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flipV="1">
            <a:off x="351693" y="1049339"/>
            <a:ext cx="8445012" cy="3175"/>
          </a:xfrm>
          <a:prstGeom prst="line">
            <a:avLst/>
          </a:prstGeom>
          <a:ln w="9525" cmpd="sng">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685800" y="1916840"/>
            <a:ext cx="7772400" cy="1470025"/>
          </a:xfrm>
        </p:spPr>
        <p:txBody>
          <a:bodyPr/>
          <a:lstStyle>
            <a:lvl1pPr algn="ctr">
              <a:defRPr>
                <a:solidFill>
                  <a:srgbClr val="87A529"/>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71600" y="3672607"/>
            <a:ext cx="6400800" cy="1752600"/>
          </a:xfrm>
        </p:spPr>
        <p:txBody>
          <a:bodyPr anchor="ct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6" name="Date Placeholder 3"/>
          <p:cNvSpPr>
            <a:spLocks noGrp="1"/>
          </p:cNvSpPr>
          <p:nvPr>
            <p:ph type="dt" sz="half" idx="10"/>
          </p:nvPr>
        </p:nvSpPr>
        <p:spPr/>
        <p:txBody>
          <a:bodyPr/>
          <a:lstStyle>
            <a:lvl1pPr>
              <a:defRPr/>
            </a:lvl1pPr>
          </a:lstStyle>
          <a:p>
            <a:pPr>
              <a:defRPr/>
            </a:pPr>
            <a:fld id="{A876D567-363A-4D8F-BBD6-C8EB1D9856B9}" type="datetime3">
              <a:rPr lang="en-US" altLang="en-US" smtClean="0">
                <a:solidFill>
                  <a:prstClr val="white"/>
                </a:solidFill>
              </a:rPr>
              <a:t>18 January 2023</a:t>
            </a:fld>
            <a:endParaRPr lang="en-GB" altLang="en-US">
              <a:solidFill>
                <a:prstClr val="white"/>
              </a:solidFill>
            </a:endParaRPr>
          </a:p>
        </p:txBody>
      </p:sp>
      <p:sp>
        <p:nvSpPr>
          <p:cNvPr id="7"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p>
        </p:txBody>
      </p:sp>
      <p:sp>
        <p:nvSpPr>
          <p:cNvPr id="8" name="Slide Number Placeholder 5"/>
          <p:cNvSpPr>
            <a:spLocks noGrp="1"/>
          </p:cNvSpPr>
          <p:nvPr>
            <p:ph type="sldNum" sz="quarter" idx="12"/>
          </p:nvPr>
        </p:nvSpPr>
        <p:spPr/>
        <p:txBody>
          <a:bodyPr/>
          <a:lstStyle>
            <a:lvl1pPr>
              <a:defRPr smtClean="0"/>
            </a:lvl1pPr>
          </a:lstStyle>
          <a:p>
            <a:pPr>
              <a:defRPr/>
            </a:pPr>
            <a:fld id="{4204F34E-78D1-4711-B39D-940D87668E3D}"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302274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5" name="Straight Connector 4"/>
          <p:cNvCxnSpPr>
            <a:stCxn id="10" idx="2"/>
          </p:cNvCxnSpPr>
          <p:nvPr userDrawn="1"/>
        </p:nvCxnSpPr>
        <p:spPr>
          <a:xfrm>
            <a:off x="7161335" y="4073525"/>
            <a:ext cx="2931" cy="2268538"/>
          </a:xfrm>
          <a:prstGeom prst="line">
            <a:avLst/>
          </a:prstGeom>
          <a:ln w="12700">
            <a:solidFill>
              <a:srgbClr val="87A529"/>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46639" y="934121"/>
            <a:ext cx="7832866" cy="755933"/>
          </a:xfrm>
        </p:spPr>
        <p:txBody>
          <a:bodyPr/>
          <a:lstStyle/>
          <a:p>
            <a:r>
              <a:rPr lang="en-US" dirty="0"/>
              <a:t>Click to edit Master title style</a:t>
            </a:r>
            <a:endParaRPr lang="en-GB" dirty="0"/>
          </a:p>
        </p:txBody>
      </p:sp>
      <p:sp>
        <p:nvSpPr>
          <p:cNvPr id="3" name="Content Placeholder 2"/>
          <p:cNvSpPr>
            <a:spLocks noGrp="1"/>
          </p:cNvSpPr>
          <p:nvPr>
            <p:ph idx="1"/>
          </p:nvPr>
        </p:nvSpPr>
        <p:spPr>
          <a:xfrm>
            <a:off x="951438" y="1771651"/>
            <a:ext cx="4665308" cy="4465661"/>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p:nvPr>
        </p:nvSpPr>
        <p:spPr>
          <a:xfrm>
            <a:off x="6233723" y="2060848"/>
            <a:ext cx="1856642" cy="2012950"/>
          </a:xfrm>
          <a:noFill/>
          <a:ln w="12700">
            <a:solidFill>
              <a:srgbClr val="87A529"/>
            </a:solidFill>
            <a:prstDash val="solid"/>
          </a:ln>
        </p:spPr>
        <p:style>
          <a:lnRef idx="1">
            <a:schemeClr val="accent1"/>
          </a:lnRef>
          <a:fillRef idx="0">
            <a:schemeClr val="accent1"/>
          </a:fillRef>
          <a:effectRef idx="0">
            <a:schemeClr val="accent1"/>
          </a:effectRef>
          <a:fontRef idx="minor">
            <a:schemeClr val="tx1"/>
          </a:fontRef>
        </p:style>
        <p:txBody>
          <a:bodyPr lIns="108000" tIns="108000" rIns="108000" bIns="108000" anchor="ctr"/>
          <a:lstStyle>
            <a:lvl1pPr marL="0" indent="0" algn="ctr">
              <a:buNone/>
              <a:defRPr sz="2400" b="1">
                <a:solidFill>
                  <a:srgbClr val="87A529"/>
                </a:solidFill>
                <a:latin typeface="Georgia"/>
                <a:cs typeface="Georgia"/>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8" name="Date Placeholder 3"/>
          <p:cNvSpPr>
            <a:spLocks noGrp="1"/>
          </p:cNvSpPr>
          <p:nvPr>
            <p:ph type="dt" sz="half" idx="14"/>
          </p:nvPr>
        </p:nvSpPr>
        <p:spPr/>
        <p:txBody>
          <a:bodyPr/>
          <a:lstStyle>
            <a:lvl1pPr>
              <a:defRPr/>
            </a:lvl1pPr>
          </a:lstStyle>
          <a:p>
            <a:pPr>
              <a:defRPr/>
            </a:pPr>
            <a:fld id="{5A06593B-2EEA-424B-8EC9-CC8688CFDED6}" type="datetime3">
              <a:rPr lang="en-US" altLang="en-US" smtClean="0">
                <a:solidFill>
                  <a:prstClr val="white"/>
                </a:solidFill>
              </a:rPr>
              <a:t>18 January 2023</a:t>
            </a:fld>
            <a:endParaRPr lang="en-GB" altLang="en-US">
              <a:solidFill>
                <a:prstClr val="white"/>
              </a:solidFill>
            </a:endParaRPr>
          </a:p>
        </p:txBody>
      </p:sp>
      <p:sp>
        <p:nvSpPr>
          <p:cNvPr id="9" name="Footer Placeholder 4"/>
          <p:cNvSpPr>
            <a:spLocks noGrp="1"/>
          </p:cNvSpPr>
          <p:nvPr>
            <p:ph type="ftr" sz="quarter" idx="15"/>
          </p:nvPr>
        </p:nvSpPr>
        <p:spPr/>
        <p:txBody>
          <a:bodyPr/>
          <a:lstStyle>
            <a:lvl1pPr>
              <a:defRPr/>
            </a:lvl1pPr>
          </a:lstStyle>
          <a:p>
            <a:pPr>
              <a:defRPr/>
            </a:pPr>
            <a:r>
              <a:rPr lang="en-GB">
                <a:solidFill>
                  <a:prstClr val="black"/>
                </a:solidFill>
              </a:rPr>
              <a:t>NYHDIF Conference Nov 2022</a:t>
            </a:r>
          </a:p>
        </p:txBody>
      </p:sp>
      <p:sp>
        <p:nvSpPr>
          <p:cNvPr id="11" name="Slide Number Placeholder 5"/>
          <p:cNvSpPr>
            <a:spLocks noGrp="1"/>
          </p:cNvSpPr>
          <p:nvPr>
            <p:ph type="sldNum" sz="quarter" idx="16"/>
          </p:nvPr>
        </p:nvSpPr>
        <p:spPr/>
        <p:txBody>
          <a:bodyPr/>
          <a:lstStyle>
            <a:lvl1pPr>
              <a:defRPr smtClean="0"/>
            </a:lvl1pPr>
          </a:lstStyle>
          <a:p>
            <a:pPr>
              <a:defRPr/>
            </a:pPr>
            <a:fld id="{860DC585-F2EF-43B3-8E64-A02BDA01CB1F}"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3459081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cxnSp>
        <p:nvCxnSpPr>
          <p:cNvPr id="5" name="Straight Connector 4"/>
          <p:cNvCxnSpPr>
            <a:stCxn id="10" idx="2"/>
          </p:cNvCxnSpPr>
          <p:nvPr userDrawn="1"/>
        </p:nvCxnSpPr>
        <p:spPr>
          <a:xfrm>
            <a:off x="7161335" y="3573463"/>
            <a:ext cx="2931" cy="2735262"/>
          </a:xfrm>
          <a:prstGeom prst="line">
            <a:avLst/>
          </a:prstGeom>
          <a:ln w="12700">
            <a:solidFill>
              <a:srgbClr val="87A529"/>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46639" y="116633"/>
            <a:ext cx="7832866" cy="755933"/>
          </a:xfrm>
        </p:spPr>
        <p:txBody>
          <a:bodyPr/>
          <a:lstStyle/>
          <a:p>
            <a:r>
              <a:rPr lang="en-US" dirty="0"/>
              <a:t>Click to edit Master title style</a:t>
            </a:r>
            <a:endParaRPr lang="en-GB" dirty="0"/>
          </a:p>
        </p:txBody>
      </p:sp>
      <p:sp>
        <p:nvSpPr>
          <p:cNvPr id="3" name="Content Placeholder 2"/>
          <p:cNvSpPr>
            <a:spLocks noGrp="1"/>
          </p:cNvSpPr>
          <p:nvPr>
            <p:ph idx="1"/>
          </p:nvPr>
        </p:nvSpPr>
        <p:spPr>
          <a:xfrm>
            <a:off x="951438" y="908721"/>
            <a:ext cx="4665308" cy="5328591"/>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p:nvPr>
        </p:nvSpPr>
        <p:spPr>
          <a:xfrm>
            <a:off x="6233014" y="1560066"/>
            <a:ext cx="1856642" cy="2012950"/>
          </a:xfrm>
          <a:ln w="12700">
            <a:solidFill>
              <a:srgbClr val="87A529"/>
            </a:solidFill>
            <a:prstDash val="solid"/>
          </a:ln>
        </p:spPr>
        <p:style>
          <a:lnRef idx="1">
            <a:schemeClr val="accent1"/>
          </a:lnRef>
          <a:fillRef idx="0">
            <a:schemeClr val="accent1"/>
          </a:fillRef>
          <a:effectRef idx="0">
            <a:schemeClr val="accent1"/>
          </a:effectRef>
          <a:fontRef idx="minor">
            <a:schemeClr val="tx1"/>
          </a:fontRef>
        </p:style>
        <p:txBody>
          <a:bodyPr lIns="108000" tIns="108000" rIns="108000" bIns="108000" anchor="ctr"/>
          <a:lstStyle>
            <a:lvl1pPr marL="0" indent="0" algn="ctr">
              <a:buNone/>
              <a:defRPr sz="2400" b="1">
                <a:solidFill>
                  <a:srgbClr val="87A529"/>
                </a:solidFill>
                <a:latin typeface="Georgia"/>
                <a:cs typeface="Georgia"/>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7" name="Date Placeholder 3"/>
          <p:cNvSpPr>
            <a:spLocks noGrp="1"/>
          </p:cNvSpPr>
          <p:nvPr>
            <p:ph type="dt" sz="half" idx="14"/>
          </p:nvPr>
        </p:nvSpPr>
        <p:spPr/>
        <p:txBody>
          <a:bodyPr/>
          <a:lstStyle>
            <a:lvl1pPr>
              <a:defRPr/>
            </a:lvl1pPr>
          </a:lstStyle>
          <a:p>
            <a:pPr>
              <a:defRPr/>
            </a:pPr>
            <a:fld id="{1346D4EF-9C87-43EF-BB51-F60BBE9894E9}" type="datetime3">
              <a:rPr lang="en-US" altLang="en-US" smtClean="0">
                <a:solidFill>
                  <a:prstClr val="white"/>
                </a:solidFill>
              </a:rPr>
              <a:t>18 January 2023</a:t>
            </a:fld>
            <a:endParaRPr lang="en-GB" altLang="en-US">
              <a:solidFill>
                <a:prstClr val="white"/>
              </a:solidFill>
            </a:endParaRPr>
          </a:p>
        </p:txBody>
      </p:sp>
      <p:sp>
        <p:nvSpPr>
          <p:cNvPr id="8" name="Footer Placeholder 4"/>
          <p:cNvSpPr>
            <a:spLocks noGrp="1"/>
          </p:cNvSpPr>
          <p:nvPr>
            <p:ph type="ftr" sz="quarter" idx="15"/>
          </p:nvPr>
        </p:nvSpPr>
        <p:spPr/>
        <p:txBody>
          <a:bodyPr/>
          <a:lstStyle>
            <a:lvl1pPr>
              <a:defRPr/>
            </a:lvl1pPr>
          </a:lstStyle>
          <a:p>
            <a:pPr>
              <a:defRPr/>
            </a:pPr>
            <a:r>
              <a:rPr lang="en-GB">
                <a:solidFill>
                  <a:prstClr val="black"/>
                </a:solidFill>
              </a:rPr>
              <a:t>NYHDIF Conference Nov 2022</a:t>
            </a:r>
          </a:p>
        </p:txBody>
      </p:sp>
      <p:sp>
        <p:nvSpPr>
          <p:cNvPr id="9" name="Slide Number Placeholder 5"/>
          <p:cNvSpPr>
            <a:spLocks noGrp="1"/>
          </p:cNvSpPr>
          <p:nvPr>
            <p:ph type="sldNum" sz="quarter" idx="16"/>
          </p:nvPr>
        </p:nvSpPr>
        <p:spPr/>
        <p:txBody>
          <a:bodyPr/>
          <a:lstStyle>
            <a:lvl1pPr>
              <a:defRPr smtClean="0"/>
            </a:lvl1pPr>
          </a:lstStyle>
          <a:p>
            <a:pPr>
              <a:defRPr/>
            </a:pPr>
            <a:fld id="{DF656AD5-9BA2-49B6-AE26-DC9E99A2288D}"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3227974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5" name="Straight Connector 4"/>
          <p:cNvCxnSpPr>
            <a:stCxn id="10" idx="2"/>
          </p:cNvCxnSpPr>
          <p:nvPr userDrawn="1"/>
        </p:nvCxnSpPr>
        <p:spPr>
          <a:xfrm>
            <a:off x="7161335" y="4073525"/>
            <a:ext cx="2931" cy="2268538"/>
          </a:xfrm>
          <a:prstGeom prst="line">
            <a:avLst/>
          </a:prstGeom>
          <a:ln w="12700">
            <a:solidFill>
              <a:srgbClr val="87A529"/>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46639" y="940089"/>
            <a:ext cx="7832866" cy="760125"/>
          </a:xfrm>
        </p:spPr>
        <p:txBody>
          <a:bodyPr/>
          <a:lstStyle/>
          <a:p>
            <a:r>
              <a:rPr lang="en-US" dirty="0"/>
              <a:t>Click to edit Master title style</a:t>
            </a:r>
            <a:endParaRPr lang="en-GB" dirty="0"/>
          </a:p>
        </p:txBody>
      </p:sp>
      <p:sp>
        <p:nvSpPr>
          <p:cNvPr id="3" name="Content Placeholder 2"/>
          <p:cNvSpPr>
            <a:spLocks noGrp="1"/>
          </p:cNvSpPr>
          <p:nvPr>
            <p:ph idx="1"/>
          </p:nvPr>
        </p:nvSpPr>
        <p:spPr>
          <a:xfrm>
            <a:off x="946639" y="1771651"/>
            <a:ext cx="4688864" cy="4465661"/>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p:nvPr>
        </p:nvSpPr>
        <p:spPr>
          <a:xfrm>
            <a:off x="6233723" y="2060848"/>
            <a:ext cx="1856642" cy="2012950"/>
          </a:xfrm>
          <a:solidFill>
            <a:schemeClr val="accent1"/>
          </a:solidFill>
          <a:ln w="12700">
            <a:solidFill>
              <a:srgbClr val="87A529"/>
            </a:solidFill>
            <a:prstDash val="solid"/>
          </a:ln>
        </p:spPr>
        <p:style>
          <a:lnRef idx="1">
            <a:schemeClr val="accent1"/>
          </a:lnRef>
          <a:fillRef idx="0">
            <a:schemeClr val="accent1"/>
          </a:fillRef>
          <a:effectRef idx="0">
            <a:schemeClr val="accent1"/>
          </a:effectRef>
          <a:fontRef idx="minor">
            <a:schemeClr val="tx1"/>
          </a:fontRef>
        </p:style>
        <p:txBody>
          <a:bodyPr lIns="108000" tIns="108000" rIns="108000" bIns="108000" anchor="ctr"/>
          <a:lstStyle>
            <a:lvl1pPr marL="0" indent="0" algn="ctr">
              <a:buNone/>
              <a:defRPr sz="2400" b="1">
                <a:solidFill>
                  <a:schemeClr val="bg1"/>
                </a:solidFill>
                <a:latin typeface="Georgia"/>
                <a:cs typeface="Georgia"/>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8" name="Date Placeholder 3"/>
          <p:cNvSpPr>
            <a:spLocks noGrp="1"/>
          </p:cNvSpPr>
          <p:nvPr>
            <p:ph type="dt" sz="half" idx="14"/>
          </p:nvPr>
        </p:nvSpPr>
        <p:spPr/>
        <p:txBody>
          <a:bodyPr/>
          <a:lstStyle>
            <a:lvl1pPr>
              <a:defRPr/>
            </a:lvl1pPr>
          </a:lstStyle>
          <a:p>
            <a:pPr>
              <a:defRPr/>
            </a:pPr>
            <a:fld id="{ABEA4C23-CDB5-48E2-9EE6-94AEFC9F69C7}" type="datetime3">
              <a:rPr lang="en-US" altLang="en-US" smtClean="0">
                <a:solidFill>
                  <a:prstClr val="white"/>
                </a:solidFill>
              </a:rPr>
              <a:t>18 January 2023</a:t>
            </a:fld>
            <a:endParaRPr lang="en-GB" altLang="en-US">
              <a:solidFill>
                <a:prstClr val="white"/>
              </a:solidFill>
            </a:endParaRPr>
          </a:p>
        </p:txBody>
      </p:sp>
      <p:sp>
        <p:nvSpPr>
          <p:cNvPr id="9" name="Footer Placeholder 4"/>
          <p:cNvSpPr>
            <a:spLocks noGrp="1"/>
          </p:cNvSpPr>
          <p:nvPr>
            <p:ph type="ftr" sz="quarter" idx="15"/>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11" name="Slide Number Placeholder 5"/>
          <p:cNvSpPr>
            <a:spLocks noGrp="1"/>
          </p:cNvSpPr>
          <p:nvPr>
            <p:ph type="sldNum" sz="quarter" idx="16"/>
          </p:nvPr>
        </p:nvSpPr>
        <p:spPr/>
        <p:txBody>
          <a:bodyPr/>
          <a:lstStyle>
            <a:lvl1pPr>
              <a:defRPr smtClean="0"/>
            </a:lvl1pPr>
          </a:lstStyle>
          <a:p>
            <a:pPr>
              <a:defRPr/>
            </a:pPr>
            <a:fld id="{FC2581C3-8FFD-41CE-BCEA-E634EDAAA7C1}"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606975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cxnSp>
        <p:nvCxnSpPr>
          <p:cNvPr id="5" name="Straight Connector 4"/>
          <p:cNvCxnSpPr>
            <a:stCxn id="10" idx="2"/>
          </p:cNvCxnSpPr>
          <p:nvPr userDrawn="1"/>
        </p:nvCxnSpPr>
        <p:spPr>
          <a:xfrm>
            <a:off x="7161335" y="3573464"/>
            <a:ext cx="2931" cy="2808287"/>
          </a:xfrm>
          <a:prstGeom prst="line">
            <a:avLst/>
          </a:prstGeom>
          <a:ln w="12700">
            <a:solidFill>
              <a:srgbClr val="87A529"/>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46639" y="116633"/>
            <a:ext cx="7832866" cy="760125"/>
          </a:xfrm>
        </p:spPr>
        <p:txBody>
          <a:bodyPr/>
          <a:lstStyle>
            <a:lvl1pPr>
              <a:defRPr>
                <a:solidFill>
                  <a:srgbClr val="87A529"/>
                </a:solidFill>
              </a:defRPr>
            </a:lvl1pPr>
          </a:lstStyle>
          <a:p>
            <a:r>
              <a:rPr lang="en-US" dirty="0"/>
              <a:t>Click to edit Master title style</a:t>
            </a:r>
            <a:endParaRPr lang="en-GB" dirty="0"/>
          </a:p>
        </p:txBody>
      </p:sp>
      <p:sp>
        <p:nvSpPr>
          <p:cNvPr id="3" name="Content Placeholder 2"/>
          <p:cNvSpPr>
            <a:spLocks noGrp="1"/>
          </p:cNvSpPr>
          <p:nvPr>
            <p:ph idx="1"/>
          </p:nvPr>
        </p:nvSpPr>
        <p:spPr>
          <a:xfrm>
            <a:off x="946639" y="908721"/>
            <a:ext cx="4688864" cy="5328591"/>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p:nvPr>
        </p:nvSpPr>
        <p:spPr>
          <a:xfrm>
            <a:off x="6233723" y="1560066"/>
            <a:ext cx="1856642" cy="2012950"/>
          </a:xfrm>
          <a:solidFill>
            <a:schemeClr val="accent1"/>
          </a:solidFill>
          <a:ln w="12700">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lIns="108000" tIns="108000" rIns="108000" bIns="108000" anchor="ctr"/>
          <a:lstStyle>
            <a:lvl1pPr marL="0" indent="0" algn="ctr">
              <a:buNone/>
              <a:defRPr sz="2400" b="1">
                <a:solidFill>
                  <a:schemeClr val="bg1"/>
                </a:solidFill>
                <a:latin typeface="Georgia"/>
                <a:cs typeface="Georgia"/>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7" name="Date Placeholder 3"/>
          <p:cNvSpPr>
            <a:spLocks noGrp="1"/>
          </p:cNvSpPr>
          <p:nvPr>
            <p:ph type="dt" sz="half" idx="14"/>
          </p:nvPr>
        </p:nvSpPr>
        <p:spPr/>
        <p:txBody>
          <a:bodyPr/>
          <a:lstStyle>
            <a:lvl1pPr>
              <a:defRPr/>
            </a:lvl1pPr>
          </a:lstStyle>
          <a:p>
            <a:pPr>
              <a:defRPr/>
            </a:pPr>
            <a:fld id="{E71B0A1B-3A61-4D0F-B348-8027A276F3EE}" type="datetime3">
              <a:rPr lang="en-US" altLang="en-US" smtClean="0">
                <a:solidFill>
                  <a:prstClr val="white"/>
                </a:solidFill>
              </a:rPr>
              <a:t>18 January 2023</a:t>
            </a:fld>
            <a:endParaRPr lang="en-GB" altLang="en-US">
              <a:solidFill>
                <a:prstClr val="white"/>
              </a:solidFill>
            </a:endParaRPr>
          </a:p>
        </p:txBody>
      </p:sp>
      <p:sp>
        <p:nvSpPr>
          <p:cNvPr id="8" name="Footer Placeholder 4"/>
          <p:cNvSpPr>
            <a:spLocks noGrp="1"/>
          </p:cNvSpPr>
          <p:nvPr>
            <p:ph type="ftr" sz="quarter" idx="15"/>
          </p:nvPr>
        </p:nvSpPr>
        <p:spPr/>
        <p:txBody>
          <a:bodyPr/>
          <a:lstStyle>
            <a:lvl1pPr>
              <a:defRPr/>
            </a:lvl1pPr>
          </a:lstStyle>
          <a:p>
            <a:pPr>
              <a:defRPr/>
            </a:pPr>
            <a:r>
              <a:rPr lang="en-GB">
                <a:solidFill>
                  <a:prstClr val="black"/>
                </a:solidFill>
              </a:rPr>
              <a:t>NYHDIF Conference Nov 2022</a:t>
            </a:r>
          </a:p>
        </p:txBody>
      </p:sp>
      <p:sp>
        <p:nvSpPr>
          <p:cNvPr id="9" name="Slide Number Placeholder 5"/>
          <p:cNvSpPr>
            <a:spLocks noGrp="1"/>
          </p:cNvSpPr>
          <p:nvPr>
            <p:ph type="sldNum" sz="quarter" idx="16"/>
          </p:nvPr>
        </p:nvSpPr>
        <p:spPr/>
        <p:txBody>
          <a:bodyPr/>
          <a:lstStyle>
            <a:lvl1pPr>
              <a:defRPr smtClean="0"/>
            </a:lvl1pPr>
          </a:lstStyle>
          <a:p>
            <a:pPr>
              <a:defRPr/>
            </a:pPr>
            <a:fld id="{F76DDD91-019F-4510-BE05-785021ED104C}"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396802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5" name="Straight Connector 4"/>
          <p:cNvCxnSpPr/>
          <p:nvPr userDrawn="1"/>
        </p:nvCxnSpPr>
        <p:spPr>
          <a:xfrm>
            <a:off x="7161335" y="4073525"/>
            <a:ext cx="2931" cy="2268538"/>
          </a:xfrm>
          <a:prstGeom prst="line">
            <a:avLst/>
          </a:prstGeom>
          <a:ln w="12700">
            <a:solidFill>
              <a:srgbClr val="87A529"/>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12" name="Picture Placeholder 13"/>
          <p:cNvSpPr>
            <a:spLocks noGrp="1"/>
          </p:cNvSpPr>
          <p:nvPr>
            <p:ph type="pic" sz="quarter" idx="17"/>
          </p:nvPr>
        </p:nvSpPr>
        <p:spPr>
          <a:xfrm>
            <a:off x="6233747" y="2060576"/>
            <a:ext cx="1861038" cy="2016125"/>
          </a:xfrm>
        </p:spPr>
        <p:txBody>
          <a:bodyPr/>
          <a:lstStyle>
            <a:lvl1pPr marL="0" indent="0">
              <a:buNone/>
              <a:defRPr/>
            </a:lvl1pPr>
          </a:lstStyle>
          <a:p>
            <a:pPr lvl="0"/>
            <a:endParaRPr lang="en-GB" noProof="0" dirty="0"/>
          </a:p>
        </p:txBody>
      </p:sp>
      <p:sp>
        <p:nvSpPr>
          <p:cNvPr id="2" name="Title 1"/>
          <p:cNvSpPr>
            <a:spLocks noGrp="1"/>
          </p:cNvSpPr>
          <p:nvPr>
            <p:ph type="title"/>
          </p:nvPr>
        </p:nvSpPr>
        <p:spPr>
          <a:xfrm>
            <a:off x="946639" y="940089"/>
            <a:ext cx="7832866" cy="760125"/>
          </a:xfrm>
        </p:spPr>
        <p:txBody>
          <a:bodyPr/>
          <a:lstStyle/>
          <a:p>
            <a:r>
              <a:rPr lang="en-US" dirty="0"/>
              <a:t>Click to edit Master title style</a:t>
            </a:r>
            <a:endParaRPr lang="en-GB" dirty="0"/>
          </a:p>
        </p:txBody>
      </p:sp>
      <p:sp>
        <p:nvSpPr>
          <p:cNvPr id="3" name="Content Placeholder 2"/>
          <p:cNvSpPr>
            <a:spLocks noGrp="1"/>
          </p:cNvSpPr>
          <p:nvPr>
            <p:ph idx="1"/>
          </p:nvPr>
        </p:nvSpPr>
        <p:spPr>
          <a:xfrm>
            <a:off x="946639" y="1771651"/>
            <a:ext cx="4688864" cy="4465661"/>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18"/>
          </p:nvPr>
        </p:nvSpPr>
        <p:spPr/>
        <p:txBody>
          <a:bodyPr/>
          <a:lstStyle>
            <a:lvl1pPr>
              <a:defRPr/>
            </a:lvl1pPr>
          </a:lstStyle>
          <a:p>
            <a:pPr>
              <a:defRPr/>
            </a:pPr>
            <a:fld id="{42F12AB2-9B4E-4B83-9B6F-FB61504B1D52}" type="datetime3">
              <a:rPr lang="en-US" altLang="en-US" smtClean="0">
                <a:solidFill>
                  <a:prstClr val="white"/>
                </a:solidFill>
              </a:rPr>
              <a:t>18 January 2023</a:t>
            </a:fld>
            <a:endParaRPr lang="en-GB" altLang="en-US">
              <a:solidFill>
                <a:prstClr val="white"/>
              </a:solidFill>
            </a:endParaRPr>
          </a:p>
        </p:txBody>
      </p:sp>
      <p:sp>
        <p:nvSpPr>
          <p:cNvPr id="9" name="Footer Placeholder 4"/>
          <p:cNvSpPr>
            <a:spLocks noGrp="1"/>
          </p:cNvSpPr>
          <p:nvPr>
            <p:ph type="ftr" sz="quarter" idx="19"/>
          </p:nvPr>
        </p:nvSpPr>
        <p:spPr/>
        <p:txBody>
          <a:bodyPr/>
          <a:lstStyle>
            <a:lvl1pPr>
              <a:defRPr/>
            </a:lvl1pPr>
          </a:lstStyle>
          <a:p>
            <a:pPr>
              <a:defRPr/>
            </a:pPr>
            <a:r>
              <a:rPr lang="en-GB">
                <a:solidFill>
                  <a:prstClr val="black"/>
                </a:solidFill>
              </a:rPr>
              <a:t>NYHDIF Conference Nov 2022</a:t>
            </a:r>
          </a:p>
        </p:txBody>
      </p:sp>
      <p:sp>
        <p:nvSpPr>
          <p:cNvPr id="10" name="Slide Number Placeholder 5"/>
          <p:cNvSpPr>
            <a:spLocks noGrp="1"/>
          </p:cNvSpPr>
          <p:nvPr>
            <p:ph type="sldNum" sz="quarter" idx="20"/>
          </p:nvPr>
        </p:nvSpPr>
        <p:spPr/>
        <p:txBody>
          <a:bodyPr/>
          <a:lstStyle>
            <a:lvl1pPr>
              <a:defRPr smtClean="0"/>
            </a:lvl1pPr>
          </a:lstStyle>
          <a:p>
            <a:pPr>
              <a:defRPr/>
            </a:pPr>
            <a:fld id="{D180FA88-A0F1-4A60-9275-15B9EB8AF066}"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767098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5" name="Straight Connector 4"/>
          <p:cNvCxnSpPr>
            <a:stCxn id="12" idx="2"/>
          </p:cNvCxnSpPr>
          <p:nvPr userDrawn="1"/>
        </p:nvCxnSpPr>
        <p:spPr>
          <a:xfrm>
            <a:off x="7164266" y="3573463"/>
            <a:ext cx="0" cy="2768600"/>
          </a:xfrm>
          <a:prstGeom prst="line">
            <a:avLst/>
          </a:prstGeom>
          <a:ln w="12700">
            <a:solidFill>
              <a:srgbClr val="87A529"/>
            </a:solidFill>
            <a:prstDash val="sys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12" name="Picture Placeholder 13"/>
          <p:cNvSpPr>
            <a:spLocks noGrp="1"/>
          </p:cNvSpPr>
          <p:nvPr>
            <p:ph type="pic" sz="quarter" idx="17"/>
          </p:nvPr>
        </p:nvSpPr>
        <p:spPr>
          <a:xfrm>
            <a:off x="6233747" y="1556892"/>
            <a:ext cx="1861038" cy="2016125"/>
          </a:xfrm>
        </p:spPr>
        <p:txBody>
          <a:bodyPr/>
          <a:lstStyle>
            <a:lvl1pPr marL="0" indent="0">
              <a:buNone/>
              <a:defRPr/>
            </a:lvl1pPr>
          </a:lstStyle>
          <a:p>
            <a:pPr lvl="0"/>
            <a:endParaRPr lang="en-GB" noProof="0" dirty="0"/>
          </a:p>
        </p:txBody>
      </p:sp>
      <p:sp>
        <p:nvSpPr>
          <p:cNvPr id="2" name="Title 1"/>
          <p:cNvSpPr>
            <a:spLocks noGrp="1"/>
          </p:cNvSpPr>
          <p:nvPr>
            <p:ph type="title"/>
          </p:nvPr>
        </p:nvSpPr>
        <p:spPr>
          <a:xfrm>
            <a:off x="946639" y="116633"/>
            <a:ext cx="7832866" cy="760125"/>
          </a:xfrm>
        </p:spPr>
        <p:txBody>
          <a:bodyPr/>
          <a:lstStyle/>
          <a:p>
            <a:r>
              <a:rPr lang="en-US" dirty="0"/>
              <a:t>Click to edit Master title style</a:t>
            </a:r>
            <a:endParaRPr lang="en-GB" dirty="0"/>
          </a:p>
        </p:txBody>
      </p:sp>
      <p:sp>
        <p:nvSpPr>
          <p:cNvPr id="3" name="Content Placeholder 2"/>
          <p:cNvSpPr>
            <a:spLocks noGrp="1"/>
          </p:cNvSpPr>
          <p:nvPr>
            <p:ph idx="1"/>
          </p:nvPr>
        </p:nvSpPr>
        <p:spPr>
          <a:xfrm>
            <a:off x="946639" y="908720"/>
            <a:ext cx="4688864" cy="5328592"/>
          </a:xfrm>
        </p:spPr>
        <p:txBody>
          <a:bodyPr>
            <a:no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3"/>
          <p:cNvSpPr>
            <a:spLocks noGrp="1"/>
          </p:cNvSpPr>
          <p:nvPr>
            <p:ph type="dt" sz="half" idx="18"/>
          </p:nvPr>
        </p:nvSpPr>
        <p:spPr/>
        <p:txBody>
          <a:bodyPr/>
          <a:lstStyle>
            <a:lvl1pPr>
              <a:defRPr/>
            </a:lvl1pPr>
          </a:lstStyle>
          <a:p>
            <a:pPr>
              <a:defRPr/>
            </a:pPr>
            <a:fld id="{F8239A69-1F4C-4FE5-A1DB-7962EC93DDA5}" type="datetime3">
              <a:rPr lang="en-US" altLang="en-US" smtClean="0">
                <a:solidFill>
                  <a:prstClr val="white"/>
                </a:solidFill>
              </a:rPr>
              <a:t>18 January 2023</a:t>
            </a:fld>
            <a:endParaRPr lang="en-GB" altLang="en-US">
              <a:solidFill>
                <a:prstClr val="white"/>
              </a:solidFill>
            </a:endParaRPr>
          </a:p>
        </p:txBody>
      </p:sp>
      <p:sp>
        <p:nvSpPr>
          <p:cNvPr id="8" name="Footer Placeholder 4"/>
          <p:cNvSpPr>
            <a:spLocks noGrp="1"/>
          </p:cNvSpPr>
          <p:nvPr>
            <p:ph type="ftr" sz="quarter" idx="19"/>
          </p:nvPr>
        </p:nvSpPr>
        <p:spPr/>
        <p:txBody>
          <a:bodyPr/>
          <a:lstStyle>
            <a:lvl1pPr>
              <a:defRPr/>
            </a:lvl1pPr>
          </a:lstStyle>
          <a:p>
            <a:pPr>
              <a:defRPr/>
            </a:pPr>
            <a:r>
              <a:rPr lang="en-GB">
                <a:solidFill>
                  <a:prstClr val="black"/>
                </a:solidFill>
              </a:rPr>
              <a:t>NYHDIF Conference Nov 2022</a:t>
            </a:r>
          </a:p>
        </p:txBody>
      </p:sp>
      <p:sp>
        <p:nvSpPr>
          <p:cNvPr id="9" name="Slide Number Placeholder 5"/>
          <p:cNvSpPr>
            <a:spLocks noGrp="1"/>
          </p:cNvSpPr>
          <p:nvPr>
            <p:ph type="sldNum" sz="quarter" idx="20"/>
          </p:nvPr>
        </p:nvSpPr>
        <p:spPr/>
        <p:txBody>
          <a:bodyPr/>
          <a:lstStyle>
            <a:lvl1pPr>
              <a:defRPr smtClean="0"/>
            </a:lvl1pPr>
          </a:lstStyle>
          <a:p>
            <a:pPr>
              <a:defRPr/>
            </a:pPr>
            <a:fld id="{4EA5E495-C8EA-4AAE-B0E0-E65CA4657416}"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439990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52766" y="933344"/>
            <a:ext cx="7821957" cy="767465"/>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954543" y="1771650"/>
            <a:ext cx="3750395" cy="435451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5037282" y="1771650"/>
            <a:ext cx="3737441" cy="435451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3"/>
          <p:cNvSpPr>
            <a:spLocks noGrp="1"/>
          </p:cNvSpPr>
          <p:nvPr>
            <p:ph type="dt" sz="half" idx="10"/>
          </p:nvPr>
        </p:nvSpPr>
        <p:spPr/>
        <p:txBody>
          <a:bodyPr/>
          <a:lstStyle>
            <a:lvl1pPr>
              <a:defRPr/>
            </a:lvl1pPr>
          </a:lstStyle>
          <a:p>
            <a:pPr>
              <a:defRPr/>
            </a:pPr>
            <a:fld id="{EAC731F2-738B-4912-A51C-28388B23A3E8}" type="datetime3">
              <a:rPr lang="en-US" altLang="en-US" smtClean="0">
                <a:solidFill>
                  <a:prstClr val="white"/>
                </a:solidFill>
              </a:rPr>
              <a:t>18 January 2023</a:t>
            </a:fld>
            <a:endParaRPr lang="en-GB"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9" name="Slide Number Placeholder 5"/>
          <p:cNvSpPr>
            <a:spLocks noGrp="1"/>
          </p:cNvSpPr>
          <p:nvPr>
            <p:ph type="sldNum" sz="quarter" idx="12"/>
          </p:nvPr>
        </p:nvSpPr>
        <p:spPr/>
        <p:txBody>
          <a:bodyPr/>
          <a:lstStyle>
            <a:lvl1pPr>
              <a:defRPr smtClean="0"/>
            </a:lvl1pPr>
          </a:lstStyle>
          <a:p>
            <a:pPr>
              <a:defRPr/>
            </a:pPr>
            <a:fld id="{3D61E362-57C0-4528-82AA-3FF477101C12}"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821322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cxnSp>
        <p:nvCxnSpPr>
          <p:cNvPr id="5" name="Straight Connector 4"/>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52766" y="116633"/>
            <a:ext cx="7821957" cy="767465"/>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954543" y="908721"/>
            <a:ext cx="3750395" cy="521744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5037282" y="908721"/>
            <a:ext cx="3737441" cy="521744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Date Placeholder 3"/>
          <p:cNvSpPr>
            <a:spLocks noGrp="1"/>
          </p:cNvSpPr>
          <p:nvPr>
            <p:ph type="dt" sz="half" idx="10"/>
          </p:nvPr>
        </p:nvSpPr>
        <p:spPr/>
        <p:txBody>
          <a:bodyPr/>
          <a:lstStyle>
            <a:lvl1pPr>
              <a:defRPr/>
            </a:lvl1pPr>
          </a:lstStyle>
          <a:p>
            <a:pPr>
              <a:defRPr/>
            </a:pPr>
            <a:fld id="{9F64B9B7-13F8-4A61-B68F-E8E8A03B3276}" type="datetime3">
              <a:rPr lang="en-US" altLang="en-US" smtClean="0">
                <a:solidFill>
                  <a:prstClr val="white"/>
                </a:solidFill>
              </a:rPr>
              <a:t>18 January 2023</a:t>
            </a:fld>
            <a:endParaRPr lang="en-GB" altLang="en-US">
              <a:solidFill>
                <a:prstClr val="white"/>
              </a:solidFill>
            </a:endParaRPr>
          </a:p>
        </p:txBody>
      </p:sp>
      <p:sp>
        <p:nvSpPr>
          <p:cNvPr id="7"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8" name="Slide Number Placeholder 5"/>
          <p:cNvSpPr>
            <a:spLocks noGrp="1"/>
          </p:cNvSpPr>
          <p:nvPr>
            <p:ph type="sldNum" sz="quarter" idx="12"/>
          </p:nvPr>
        </p:nvSpPr>
        <p:spPr/>
        <p:txBody>
          <a:bodyPr/>
          <a:lstStyle>
            <a:lvl1pPr>
              <a:defRPr smtClean="0"/>
            </a:lvl1pPr>
          </a:lstStyle>
          <a:p>
            <a:pPr>
              <a:defRPr/>
            </a:pPr>
            <a:fld id="{46517EC9-7A93-46B7-A063-90C68BD5BC6D}"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068256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5"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52766" y="933344"/>
            <a:ext cx="7821957" cy="767465"/>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954543" y="1771650"/>
            <a:ext cx="3750395" cy="435451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Picture Placeholder 10"/>
          <p:cNvSpPr>
            <a:spLocks noGrp="1"/>
          </p:cNvSpPr>
          <p:nvPr>
            <p:ph type="pic" sz="quarter" idx="13"/>
          </p:nvPr>
        </p:nvSpPr>
        <p:spPr>
          <a:xfrm>
            <a:off x="5037993" y="1773239"/>
            <a:ext cx="3738197" cy="4351337"/>
          </a:xfrm>
        </p:spPr>
        <p:txBody>
          <a:bodyPr/>
          <a:lstStyle>
            <a:lvl1pPr marL="0" indent="0">
              <a:buNone/>
              <a:defRPr/>
            </a:lvl1pPr>
          </a:lstStyle>
          <a:p>
            <a:pPr lvl="0"/>
            <a:endParaRPr lang="en-GB" noProof="0" dirty="0"/>
          </a:p>
        </p:txBody>
      </p:sp>
      <p:sp>
        <p:nvSpPr>
          <p:cNvPr id="7" name="Date Placeholder 3"/>
          <p:cNvSpPr>
            <a:spLocks noGrp="1"/>
          </p:cNvSpPr>
          <p:nvPr>
            <p:ph type="dt" sz="half" idx="14"/>
          </p:nvPr>
        </p:nvSpPr>
        <p:spPr/>
        <p:txBody>
          <a:bodyPr/>
          <a:lstStyle>
            <a:lvl1pPr>
              <a:defRPr/>
            </a:lvl1pPr>
          </a:lstStyle>
          <a:p>
            <a:pPr>
              <a:defRPr/>
            </a:pPr>
            <a:fld id="{3986A7A6-3D1E-48F4-809E-5D7CC68E2BBD}" type="datetime3">
              <a:rPr lang="en-US" altLang="en-US" smtClean="0">
                <a:solidFill>
                  <a:prstClr val="white"/>
                </a:solidFill>
              </a:rPr>
              <a:t>18 January 2023</a:t>
            </a:fld>
            <a:endParaRPr lang="en-GB" altLang="en-US">
              <a:solidFill>
                <a:prstClr val="white"/>
              </a:solidFill>
            </a:endParaRPr>
          </a:p>
        </p:txBody>
      </p:sp>
      <p:sp>
        <p:nvSpPr>
          <p:cNvPr id="8" name="Footer Placeholder 4"/>
          <p:cNvSpPr>
            <a:spLocks noGrp="1"/>
          </p:cNvSpPr>
          <p:nvPr>
            <p:ph type="ftr" sz="quarter" idx="15"/>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9" name="Slide Number Placeholder 5"/>
          <p:cNvSpPr>
            <a:spLocks noGrp="1"/>
          </p:cNvSpPr>
          <p:nvPr>
            <p:ph type="sldNum" sz="quarter" idx="16"/>
          </p:nvPr>
        </p:nvSpPr>
        <p:spPr/>
        <p:txBody>
          <a:bodyPr/>
          <a:lstStyle>
            <a:lvl1pPr>
              <a:defRPr smtClean="0"/>
            </a:lvl1pPr>
          </a:lstStyle>
          <a:p>
            <a:pPr>
              <a:defRPr/>
            </a:pPr>
            <a:fld id="{7ADB8658-C253-448C-86C6-712F62D38F0A}"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005957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cxnSp>
        <p:nvCxnSpPr>
          <p:cNvPr id="5" name="Straight Connector 4"/>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52766" y="116633"/>
            <a:ext cx="7821957" cy="767465"/>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954543" y="906501"/>
            <a:ext cx="3750395" cy="5219669"/>
          </a:xfrm>
        </p:spPr>
        <p:txBody>
          <a:bodyPr>
            <a:no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icture Placeholder 10"/>
          <p:cNvSpPr>
            <a:spLocks noGrp="1"/>
          </p:cNvSpPr>
          <p:nvPr>
            <p:ph type="pic" sz="quarter" idx="13"/>
          </p:nvPr>
        </p:nvSpPr>
        <p:spPr>
          <a:xfrm>
            <a:off x="5037993" y="908721"/>
            <a:ext cx="3738197" cy="5215855"/>
          </a:xfrm>
        </p:spPr>
        <p:txBody>
          <a:bodyPr/>
          <a:lstStyle>
            <a:lvl1pPr marL="0" indent="0">
              <a:buNone/>
              <a:defRPr/>
            </a:lvl1pPr>
          </a:lstStyle>
          <a:p>
            <a:pPr lvl="0"/>
            <a:endParaRPr lang="en-GB" noProof="0" dirty="0"/>
          </a:p>
        </p:txBody>
      </p:sp>
      <p:sp>
        <p:nvSpPr>
          <p:cNvPr id="6" name="Date Placeholder 3"/>
          <p:cNvSpPr>
            <a:spLocks noGrp="1"/>
          </p:cNvSpPr>
          <p:nvPr>
            <p:ph type="dt" sz="half" idx="14"/>
          </p:nvPr>
        </p:nvSpPr>
        <p:spPr/>
        <p:txBody>
          <a:bodyPr/>
          <a:lstStyle>
            <a:lvl1pPr>
              <a:defRPr/>
            </a:lvl1pPr>
          </a:lstStyle>
          <a:p>
            <a:pPr>
              <a:defRPr/>
            </a:pPr>
            <a:fld id="{D9CC84EF-5AF0-4D64-B16B-0EDA8EAAF916}" type="datetime3">
              <a:rPr lang="en-US" altLang="en-US" smtClean="0">
                <a:solidFill>
                  <a:prstClr val="white"/>
                </a:solidFill>
              </a:rPr>
              <a:t>18 January 2023</a:t>
            </a:fld>
            <a:endParaRPr lang="en-GB" altLang="en-US">
              <a:solidFill>
                <a:prstClr val="white"/>
              </a:solidFill>
            </a:endParaRPr>
          </a:p>
        </p:txBody>
      </p:sp>
      <p:sp>
        <p:nvSpPr>
          <p:cNvPr id="7" name="Footer Placeholder 4"/>
          <p:cNvSpPr>
            <a:spLocks noGrp="1"/>
          </p:cNvSpPr>
          <p:nvPr>
            <p:ph type="ftr" sz="quarter" idx="15"/>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8" name="Slide Number Placeholder 5"/>
          <p:cNvSpPr>
            <a:spLocks noGrp="1"/>
          </p:cNvSpPr>
          <p:nvPr>
            <p:ph type="sldNum" sz="quarter" idx="16"/>
          </p:nvPr>
        </p:nvSpPr>
        <p:spPr/>
        <p:txBody>
          <a:bodyPr/>
          <a:lstStyle>
            <a:lvl1pPr>
              <a:defRPr smtClean="0"/>
            </a:lvl1pPr>
          </a:lstStyle>
          <a:p>
            <a:pPr>
              <a:defRPr/>
            </a:pPr>
            <a:fld id="{97D3651E-271D-49E9-8FED-2AF77B853713}"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391674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46639" y="929928"/>
            <a:ext cx="7832866" cy="780762"/>
          </a:xfrm>
        </p:spPr>
        <p:txBody>
          <a:bodyPr/>
          <a:lstStyle/>
          <a:p>
            <a:r>
              <a:rPr lang="en-US" dirty="0"/>
              <a:t>Click to edit Master title style</a:t>
            </a:r>
            <a:endParaRPr lang="en-GB" dirty="0"/>
          </a:p>
        </p:txBody>
      </p:sp>
      <p:sp>
        <p:nvSpPr>
          <p:cNvPr id="3" name="Content Placeholder 2"/>
          <p:cNvSpPr>
            <a:spLocks noGrp="1"/>
          </p:cNvSpPr>
          <p:nvPr>
            <p:ph idx="1"/>
          </p:nvPr>
        </p:nvSpPr>
        <p:spPr>
          <a:xfrm>
            <a:off x="946639" y="1771650"/>
            <a:ext cx="7832866" cy="4465662"/>
          </a:xfrm>
        </p:spPr>
        <p:txBody>
          <a:bodyPr>
            <a:normAutofit/>
          </a:bodyPr>
          <a:lstStyle>
            <a:lvl1pPr>
              <a:defRPr sz="24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Date Placeholder 3"/>
          <p:cNvSpPr>
            <a:spLocks noGrp="1"/>
          </p:cNvSpPr>
          <p:nvPr>
            <p:ph type="dt" sz="half" idx="10"/>
          </p:nvPr>
        </p:nvSpPr>
        <p:spPr/>
        <p:txBody>
          <a:bodyPr/>
          <a:lstStyle>
            <a:lvl1pPr>
              <a:defRPr/>
            </a:lvl1p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7"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8" name="Slide Number Placeholder 5"/>
          <p:cNvSpPr>
            <a:spLocks noGrp="1"/>
          </p:cNvSpPr>
          <p:nvPr>
            <p:ph type="sldNum" sz="quarter" idx="12"/>
          </p:nvPr>
        </p:nvSpPr>
        <p:spPr/>
        <p:txBody>
          <a:bodyPr/>
          <a:lstStyle>
            <a:lvl1pPr>
              <a:defRPr smtClean="0"/>
            </a:lvl1pPr>
          </a:lstStyle>
          <a:p>
            <a:pPr>
              <a:defRPr/>
            </a:pPr>
            <a:fld id="{57CECCB5-586C-4393-A26D-0196F0981BA0}"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3812717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954543" y="1772816"/>
            <a:ext cx="3755203"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54543" y="2492896"/>
            <a:ext cx="3755203" cy="3744416"/>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5029200" y="1772816"/>
            <a:ext cx="3758418"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29200" y="2492896"/>
            <a:ext cx="3758418" cy="3744416"/>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3"/>
          <p:cNvSpPr>
            <a:spLocks noGrp="1"/>
          </p:cNvSpPr>
          <p:nvPr>
            <p:ph type="dt" sz="half" idx="10"/>
          </p:nvPr>
        </p:nvSpPr>
        <p:spPr/>
        <p:txBody>
          <a:bodyPr/>
          <a:lstStyle>
            <a:lvl1pPr>
              <a:defRPr/>
            </a:lvl1pPr>
          </a:lstStyle>
          <a:p>
            <a:pPr>
              <a:defRPr/>
            </a:pPr>
            <a:fld id="{6183D5A6-E623-4AE0-BD60-D8B2605DCF0A}" type="datetime3">
              <a:rPr lang="en-US" altLang="en-US" smtClean="0">
                <a:solidFill>
                  <a:prstClr val="white"/>
                </a:solidFill>
              </a:rPr>
              <a:t>18 January 2023</a:t>
            </a:fld>
            <a:endParaRPr lang="en-GB" altLang="en-US">
              <a:solidFill>
                <a:prstClr val="white"/>
              </a:solidFill>
            </a:endParaRPr>
          </a:p>
        </p:txBody>
      </p:sp>
      <p:sp>
        <p:nvSpPr>
          <p:cNvPr id="10"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11" name="Slide Number Placeholder 5"/>
          <p:cNvSpPr>
            <a:spLocks noGrp="1"/>
          </p:cNvSpPr>
          <p:nvPr>
            <p:ph type="sldNum" sz="quarter" idx="12"/>
          </p:nvPr>
        </p:nvSpPr>
        <p:spPr/>
        <p:txBody>
          <a:bodyPr/>
          <a:lstStyle>
            <a:lvl1pPr>
              <a:defRPr smtClean="0"/>
            </a:lvl1pPr>
          </a:lstStyle>
          <a:p>
            <a:pPr>
              <a:defRPr/>
            </a:pPr>
            <a:fld id="{2B38D774-76A9-4EB8-8B3B-7C50F9705F59}"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4209058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cxnSp>
        <p:nvCxnSpPr>
          <p:cNvPr id="7" name="Straight Connector 6"/>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52500" y="116633"/>
            <a:ext cx="7832481" cy="766763"/>
          </a:xfrm>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954543" y="908720"/>
            <a:ext cx="3755203"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954543" y="1556792"/>
            <a:ext cx="3755203" cy="4680520"/>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5029200" y="908720"/>
            <a:ext cx="3758418"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29200" y="1556792"/>
            <a:ext cx="3758418" cy="4680520"/>
          </a:xfrm>
        </p:spPr>
        <p:txBody>
          <a:bodyPr>
            <a:no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10"/>
          </p:nvPr>
        </p:nvSpPr>
        <p:spPr/>
        <p:txBody>
          <a:bodyPr/>
          <a:lstStyle>
            <a:lvl1pPr>
              <a:defRPr/>
            </a:lvl1pPr>
          </a:lstStyle>
          <a:p>
            <a:pPr>
              <a:defRPr/>
            </a:pPr>
            <a:fld id="{5899ACC4-2341-4C37-AA30-BB8BAA877FD8}" type="datetime3">
              <a:rPr lang="en-US" altLang="en-US" smtClean="0">
                <a:solidFill>
                  <a:prstClr val="white"/>
                </a:solidFill>
              </a:rPr>
              <a:t>18 January 2023</a:t>
            </a:fld>
            <a:endParaRPr lang="en-GB" altLang="en-US">
              <a:solidFill>
                <a:prstClr val="white"/>
              </a:solidFill>
            </a:endParaRPr>
          </a:p>
        </p:txBody>
      </p:sp>
      <p:sp>
        <p:nvSpPr>
          <p:cNvPr id="9"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10" name="Slide Number Placeholder 5"/>
          <p:cNvSpPr>
            <a:spLocks noGrp="1"/>
          </p:cNvSpPr>
          <p:nvPr>
            <p:ph type="sldNum" sz="quarter" idx="12"/>
          </p:nvPr>
        </p:nvSpPr>
        <p:spPr/>
        <p:txBody>
          <a:bodyPr/>
          <a:lstStyle>
            <a:lvl1pPr>
              <a:defRPr smtClean="0"/>
            </a:lvl1pPr>
          </a:lstStyle>
          <a:p>
            <a:pPr>
              <a:defRPr/>
            </a:pPr>
            <a:fld id="{0DEAAB57-2BBD-4526-B3F0-706B7A541ACA}"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2425379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GB"/>
          </a:p>
        </p:txBody>
      </p:sp>
      <p:sp>
        <p:nvSpPr>
          <p:cNvPr id="5" name="Date Placeholder 3"/>
          <p:cNvSpPr>
            <a:spLocks noGrp="1"/>
          </p:cNvSpPr>
          <p:nvPr>
            <p:ph type="dt" sz="half" idx="10"/>
          </p:nvPr>
        </p:nvSpPr>
        <p:spPr/>
        <p:txBody>
          <a:bodyPr/>
          <a:lstStyle>
            <a:lvl1pPr>
              <a:defRPr/>
            </a:lvl1pPr>
          </a:lstStyle>
          <a:p>
            <a:pPr>
              <a:defRPr/>
            </a:pPr>
            <a:fld id="{024D90CC-E0D9-4118-A2C2-3E1233687CFA}" type="datetime3">
              <a:rPr lang="en-US" altLang="en-US" smtClean="0">
                <a:solidFill>
                  <a:prstClr val="white"/>
                </a:solidFill>
              </a:rPr>
              <a:t>18 January 2023</a:t>
            </a:fld>
            <a:endParaRPr lang="en-GB"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E8DA69FF-AE29-4E07-BCC4-A7498CA470B1}"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784095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cxnSp>
        <p:nvCxnSpPr>
          <p:cNvPr id="3" name="Straight Connector 2"/>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52500" y="116633"/>
            <a:ext cx="7832481" cy="766763"/>
          </a:xfrm>
        </p:spPr>
        <p:txBody>
          <a:bodyPr/>
          <a:lstStyle/>
          <a:p>
            <a:r>
              <a:rPr lang="en-US"/>
              <a:t>Click to edit Master title style</a:t>
            </a:r>
            <a:endParaRPr lang="en-GB"/>
          </a:p>
        </p:txBody>
      </p:sp>
      <p:sp>
        <p:nvSpPr>
          <p:cNvPr id="4" name="Date Placeholder 3"/>
          <p:cNvSpPr>
            <a:spLocks noGrp="1"/>
          </p:cNvSpPr>
          <p:nvPr>
            <p:ph type="dt" sz="half" idx="10"/>
          </p:nvPr>
        </p:nvSpPr>
        <p:spPr/>
        <p:txBody>
          <a:bodyPr/>
          <a:lstStyle>
            <a:lvl1pPr>
              <a:defRPr/>
            </a:lvl1pPr>
          </a:lstStyle>
          <a:p>
            <a:pPr>
              <a:defRPr/>
            </a:pPr>
            <a:fld id="{78F5E3A6-EA07-4A95-8FA3-3E08AC958ADF}" type="datetime3">
              <a:rPr lang="en-US" altLang="en-US" smtClean="0">
                <a:solidFill>
                  <a:prstClr val="white"/>
                </a:solidFill>
              </a:rPr>
              <a:t>18 January 2023</a:t>
            </a:fld>
            <a:endParaRPr lang="en-GB"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E60FAB78-AE01-4FE2-8C78-2990E2059D80}"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3918679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4" name="Date Placeholder 3"/>
          <p:cNvSpPr>
            <a:spLocks noGrp="1"/>
          </p:cNvSpPr>
          <p:nvPr>
            <p:ph type="dt" sz="half" idx="10"/>
          </p:nvPr>
        </p:nvSpPr>
        <p:spPr/>
        <p:txBody>
          <a:bodyPr/>
          <a:lstStyle>
            <a:lvl1pPr>
              <a:defRPr/>
            </a:lvl1pPr>
          </a:lstStyle>
          <a:p>
            <a:pPr>
              <a:defRPr/>
            </a:pPr>
            <a:fld id="{39CF5532-2ACA-4958-B76F-EFFDAC422512}" type="datetime3">
              <a:rPr lang="en-US" altLang="en-US" smtClean="0">
                <a:solidFill>
                  <a:prstClr val="white"/>
                </a:solidFill>
              </a:rPr>
              <a:t>18 January 2023</a:t>
            </a:fld>
            <a:endParaRPr lang="en-GB" altLang="en-US">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657CD627-A9AF-4253-BF2C-4A119F8FD3A1}"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2399615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1"/>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3" name="Date Placeholder 3"/>
          <p:cNvSpPr>
            <a:spLocks noGrp="1"/>
          </p:cNvSpPr>
          <p:nvPr>
            <p:ph type="dt" sz="half" idx="10"/>
          </p:nvPr>
        </p:nvSpPr>
        <p:spPr/>
        <p:txBody>
          <a:bodyPr/>
          <a:lstStyle>
            <a:lvl1pPr>
              <a:defRPr/>
            </a:lvl1pPr>
          </a:lstStyle>
          <a:p>
            <a:pPr>
              <a:defRPr/>
            </a:pPr>
            <a:fld id="{C4DCDF44-67A7-44C3-8079-90A116DF1FFD}" type="datetime3">
              <a:rPr lang="en-US" altLang="en-US" smtClean="0">
                <a:solidFill>
                  <a:prstClr val="white"/>
                </a:solidFill>
              </a:rPr>
              <a:t>18 January 2023</a:t>
            </a:fld>
            <a:endParaRPr lang="en-GB" altLang="en-US">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5" name="Slide Number Placeholder 5"/>
          <p:cNvSpPr>
            <a:spLocks noGrp="1"/>
          </p:cNvSpPr>
          <p:nvPr>
            <p:ph type="sldNum" sz="quarter" idx="12"/>
          </p:nvPr>
        </p:nvSpPr>
        <p:spPr/>
        <p:txBody>
          <a:bodyPr/>
          <a:lstStyle>
            <a:lvl1pPr>
              <a:defRPr smtClean="0"/>
            </a:lvl1pPr>
          </a:lstStyle>
          <a:p>
            <a:pPr>
              <a:defRPr/>
            </a:pPr>
            <a:fld id="{C7223282-F0EC-4EE6-BEAD-8C5BB0808B60}"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2418151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46638" y="949360"/>
            <a:ext cx="2607206" cy="689733"/>
          </a:xfrm>
        </p:spPr>
        <p:txBody>
          <a:bodyPr/>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663383" y="949360"/>
            <a:ext cx="5111750" cy="5287952"/>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946638" y="1669440"/>
            <a:ext cx="2607206" cy="4567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351B9A71-D189-4EAC-B86F-37C1FD3D4D75}" type="datetime3">
              <a:rPr lang="en-US" altLang="en-US" smtClean="0">
                <a:solidFill>
                  <a:prstClr val="white"/>
                </a:solidFill>
              </a:rPr>
              <a:t>18 January 2023</a:t>
            </a:fld>
            <a:endParaRPr lang="en-GB"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9" name="Slide Number Placeholder 5"/>
          <p:cNvSpPr>
            <a:spLocks noGrp="1"/>
          </p:cNvSpPr>
          <p:nvPr>
            <p:ph type="sldNum" sz="quarter" idx="12"/>
          </p:nvPr>
        </p:nvSpPr>
        <p:spPr/>
        <p:txBody>
          <a:bodyPr/>
          <a:lstStyle>
            <a:lvl1pPr>
              <a:defRPr smtClean="0"/>
            </a:lvl1pPr>
          </a:lstStyle>
          <a:p>
            <a:pPr>
              <a:defRPr/>
            </a:pPr>
            <a:fld id="{6E242FFA-7A39-42E4-BD1C-D29B5E45002C}"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3120739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cxnSp>
        <p:nvCxnSpPr>
          <p:cNvPr id="5" name="Straight Connector 4"/>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46638" y="949360"/>
            <a:ext cx="2607206" cy="689733"/>
          </a:xfrm>
        </p:spPr>
        <p:txBody>
          <a:bodyPr/>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663383" y="949360"/>
            <a:ext cx="5111750" cy="5287952"/>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946638" y="1669440"/>
            <a:ext cx="2607206" cy="4567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E63C534E-73CF-437B-91FD-2B71960DA508}" type="datetime3">
              <a:rPr lang="en-US" altLang="en-US" smtClean="0">
                <a:solidFill>
                  <a:prstClr val="white"/>
                </a:solidFill>
              </a:rPr>
              <a:t>18 January 2023</a:t>
            </a:fld>
            <a:endParaRPr lang="en-GB" altLang="en-US">
              <a:solidFill>
                <a:prstClr val="white"/>
              </a:solidFill>
            </a:endParaRPr>
          </a:p>
        </p:txBody>
      </p:sp>
      <p:sp>
        <p:nvSpPr>
          <p:cNvPr id="7"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8" name="Slide Number Placeholder 5"/>
          <p:cNvSpPr>
            <a:spLocks noGrp="1"/>
          </p:cNvSpPr>
          <p:nvPr>
            <p:ph type="sldNum" sz="quarter" idx="12"/>
          </p:nvPr>
        </p:nvSpPr>
        <p:spPr/>
        <p:txBody>
          <a:bodyPr/>
          <a:lstStyle>
            <a:lvl1pPr>
              <a:defRPr smtClean="0"/>
            </a:lvl1pPr>
          </a:lstStyle>
          <a:p>
            <a:pPr>
              <a:defRPr/>
            </a:pPr>
            <a:fld id="{3DAD4338-7AE9-4BE4-BB68-04F77363595A}"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748176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936626"/>
            <a:ext cx="5486400" cy="379094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0"/>
          </p:nvPr>
        </p:nvSpPr>
        <p:spPr/>
        <p:txBody>
          <a:bodyPr/>
          <a:lstStyle>
            <a:lvl1pPr>
              <a:defRPr/>
            </a:lvl1pPr>
          </a:lstStyle>
          <a:p>
            <a:pPr>
              <a:defRPr/>
            </a:pPr>
            <a:fld id="{9A3D92E2-DF7B-4B3B-B60C-C40BE819D522}" type="datetime3">
              <a:rPr lang="en-US" altLang="en-US" smtClean="0">
                <a:solidFill>
                  <a:prstClr val="white"/>
                </a:solidFill>
              </a:rPr>
              <a:t>18 January 2023</a:t>
            </a:fld>
            <a:endParaRPr lang="en-GB"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9" name="Slide Number Placeholder 5"/>
          <p:cNvSpPr>
            <a:spLocks noGrp="1"/>
          </p:cNvSpPr>
          <p:nvPr>
            <p:ph type="sldNum" sz="quarter" idx="12"/>
          </p:nvPr>
        </p:nvSpPr>
        <p:spPr/>
        <p:txBody>
          <a:bodyPr/>
          <a:lstStyle>
            <a:lvl1pPr>
              <a:defRPr smtClean="0"/>
            </a:lvl1pPr>
          </a:lstStyle>
          <a:p>
            <a:pPr>
              <a:defRPr/>
            </a:pPr>
            <a:fld id="{92CC4B90-542D-4921-9E83-313D7F3320B1}"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3059573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cxnSp>
        <p:nvCxnSpPr>
          <p:cNvPr id="5" name="Straight Connector 4"/>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936626"/>
            <a:ext cx="5486400" cy="379094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D6BB8D0E-B8CD-4C13-B65C-E46A40761B82}" type="datetime3">
              <a:rPr lang="en-US" altLang="en-US" smtClean="0">
                <a:solidFill>
                  <a:prstClr val="white"/>
                </a:solidFill>
              </a:rPr>
              <a:t>18 January 2023</a:t>
            </a:fld>
            <a:endParaRPr lang="en-GB" altLang="en-US">
              <a:solidFill>
                <a:prstClr val="white"/>
              </a:solidFill>
            </a:endParaRPr>
          </a:p>
        </p:txBody>
      </p:sp>
      <p:sp>
        <p:nvSpPr>
          <p:cNvPr id="7"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8" name="Slide Number Placeholder 5"/>
          <p:cNvSpPr>
            <a:spLocks noGrp="1"/>
          </p:cNvSpPr>
          <p:nvPr>
            <p:ph type="sldNum" sz="quarter" idx="12"/>
          </p:nvPr>
        </p:nvSpPr>
        <p:spPr/>
        <p:txBody>
          <a:bodyPr/>
          <a:lstStyle>
            <a:lvl1pPr>
              <a:defRPr smtClean="0"/>
            </a:lvl1pPr>
          </a:lstStyle>
          <a:p>
            <a:pPr>
              <a:defRPr/>
            </a:pPr>
            <a:fld id="{D348BDDE-3194-44D4-B4EA-6CD58DF39F69}"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2212326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cxnSp>
        <p:nvCxnSpPr>
          <p:cNvPr id="4" name="Straight Connector 3"/>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46639" y="127958"/>
            <a:ext cx="7832866" cy="780762"/>
          </a:xfrm>
        </p:spPr>
        <p:txBody>
          <a:bodyPr/>
          <a:lstStyle/>
          <a:p>
            <a:r>
              <a:rPr lang="en-US" dirty="0"/>
              <a:t>Click to edit Master title style</a:t>
            </a:r>
            <a:endParaRPr lang="en-GB" dirty="0"/>
          </a:p>
        </p:txBody>
      </p:sp>
      <p:sp>
        <p:nvSpPr>
          <p:cNvPr id="3" name="Content Placeholder 2"/>
          <p:cNvSpPr>
            <a:spLocks noGrp="1"/>
          </p:cNvSpPr>
          <p:nvPr>
            <p:ph idx="1"/>
          </p:nvPr>
        </p:nvSpPr>
        <p:spPr>
          <a:xfrm>
            <a:off x="946639" y="908720"/>
            <a:ext cx="7832866" cy="5328592"/>
          </a:xfrm>
        </p:spPr>
        <p:txBody>
          <a:bodyPr>
            <a:normAutofit/>
          </a:bodyPr>
          <a:lstStyle>
            <a:lvl1pPr>
              <a:defRPr sz="24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3"/>
          <p:cNvSpPr>
            <a:spLocks noGrp="1"/>
          </p:cNvSpPr>
          <p:nvPr>
            <p:ph type="dt" sz="half" idx="10"/>
          </p:nvPr>
        </p:nvSpPr>
        <p:spPr/>
        <p:txBody>
          <a:bodyPr/>
          <a:lstStyle>
            <a:lvl1pPr>
              <a:defRPr/>
            </a:lvl1pPr>
          </a:lstStyle>
          <a:p>
            <a:pPr>
              <a:defRPr/>
            </a:pPr>
            <a:fld id="{A2CE451D-1AA3-4448-97E9-93D022C27A2C}" type="datetime3">
              <a:rPr lang="en-US" altLang="en-US" smtClean="0">
                <a:solidFill>
                  <a:prstClr val="white"/>
                </a:solidFill>
              </a:rPr>
              <a:t>18 January 2023</a:t>
            </a:fld>
            <a:endParaRPr lang="en-GB"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p>
        </p:txBody>
      </p:sp>
      <p:sp>
        <p:nvSpPr>
          <p:cNvPr id="7" name="Slide Number Placeholder 5"/>
          <p:cNvSpPr>
            <a:spLocks noGrp="1"/>
          </p:cNvSpPr>
          <p:nvPr>
            <p:ph type="sldNum" sz="quarter" idx="12"/>
          </p:nvPr>
        </p:nvSpPr>
        <p:spPr/>
        <p:txBody>
          <a:bodyPr/>
          <a:lstStyle>
            <a:lvl1pPr>
              <a:defRPr smtClean="0"/>
            </a:lvl1pPr>
          </a:lstStyle>
          <a:p>
            <a:pPr>
              <a:defRPr/>
            </a:pPr>
            <a:fld id="{BF23BBAB-5AC0-465C-9187-2505CCD997FF}"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732122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3"/>
          <p:cNvSpPr>
            <a:spLocks noGrp="1"/>
          </p:cNvSpPr>
          <p:nvPr>
            <p:ph type="dt" sz="half" idx="10"/>
          </p:nvPr>
        </p:nvSpPr>
        <p:spPr/>
        <p:txBody>
          <a:bodyPr/>
          <a:lstStyle>
            <a:lvl1pPr>
              <a:defRPr/>
            </a:lvl1pPr>
          </a:lstStyle>
          <a:p>
            <a:pPr>
              <a:defRPr/>
            </a:pPr>
            <a:fld id="{A38EFB1C-1669-46DA-9276-17A44239D81C}" type="datetime3">
              <a:rPr lang="en-US" altLang="en-US" smtClean="0">
                <a:solidFill>
                  <a:prstClr val="white"/>
                </a:solidFill>
              </a:rPr>
              <a:t>18 January 2023</a:t>
            </a:fld>
            <a:endParaRPr lang="en-GB" altLang="en-US">
              <a:solidFill>
                <a:prstClr val="white"/>
              </a:solidFill>
            </a:endParaRPr>
          </a:p>
        </p:txBody>
      </p:sp>
      <p:sp>
        <p:nvSpPr>
          <p:cNvPr id="7"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8" name="Slide Number Placeholder 5"/>
          <p:cNvSpPr>
            <a:spLocks noGrp="1"/>
          </p:cNvSpPr>
          <p:nvPr>
            <p:ph type="sldNum" sz="quarter" idx="12"/>
          </p:nvPr>
        </p:nvSpPr>
        <p:spPr/>
        <p:txBody>
          <a:bodyPr/>
          <a:lstStyle>
            <a:lvl1pPr>
              <a:defRPr smtClean="0"/>
            </a:lvl1pPr>
          </a:lstStyle>
          <a:p>
            <a:pPr>
              <a:defRPr/>
            </a:pPr>
            <a:fld id="{7DEF89DF-F3FA-44CC-8CAC-E3767B48638F}"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3015700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cxnSp>
        <p:nvCxnSpPr>
          <p:cNvPr id="4" name="Straight Connector 3"/>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952500" y="116633"/>
            <a:ext cx="7832481" cy="766763"/>
          </a:xfr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952500" y="908720"/>
            <a:ext cx="7832481" cy="532856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BD79D368-037E-4A72-AC69-19EB5A341703}" type="datetime3">
              <a:rPr lang="en-US" altLang="en-US" smtClean="0">
                <a:solidFill>
                  <a:prstClr val="white"/>
                </a:solidFill>
              </a:rPr>
              <a:t>18 January 2023</a:t>
            </a:fld>
            <a:endParaRPr lang="en-GB"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BFAE17A7-49F5-4C09-A6DF-325F2C2A94E4}"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434363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Vertical Title 1"/>
          <p:cNvSpPr>
            <a:spLocks noGrp="1"/>
          </p:cNvSpPr>
          <p:nvPr>
            <p:ph type="title" orient="vert"/>
          </p:nvPr>
        </p:nvSpPr>
        <p:spPr>
          <a:xfrm>
            <a:off x="6629400" y="1196752"/>
            <a:ext cx="2057400" cy="492941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638" y="1196752"/>
            <a:ext cx="5530362" cy="49294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3"/>
          <p:cNvSpPr>
            <a:spLocks noGrp="1"/>
          </p:cNvSpPr>
          <p:nvPr>
            <p:ph type="dt" sz="half" idx="10"/>
          </p:nvPr>
        </p:nvSpPr>
        <p:spPr/>
        <p:txBody>
          <a:bodyPr/>
          <a:lstStyle>
            <a:lvl1pPr>
              <a:defRPr/>
            </a:lvl1pPr>
          </a:lstStyle>
          <a:p>
            <a:pPr>
              <a:defRPr/>
            </a:pPr>
            <a:fld id="{69468D6B-E66F-4519-A44D-49DDE0A3E125}" type="datetime3">
              <a:rPr lang="en-US" altLang="en-US" smtClean="0">
                <a:solidFill>
                  <a:prstClr val="white"/>
                </a:solidFill>
              </a:rPr>
              <a:t>18 January 2023</a:t>
            </a:fld>
            <a:endParaRPr lang="en-GB" altLang="en-US">
              <a:solidFill>
                <a:prstClr val="white"/>
              </a:solidFill>
            </a:endParaRPr>
          </a:p>
        </p:txBody>
      </p:sp>
      <p:sp>
        <p:nvSpPr>
          <p:cNvPr id="7"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8" name="Slide Number Placeholder 5"/>
          <p:cNvSpPr>
            <a:spLocks noGrp="1"/>
          </p:cNvSpPr>
          <p:nvPr>
            <p:ph type="sldNum" sz="quarter" idx="12"/>
          </p:nvPr>
        </p:nvSpPr>
        <p:spPr/>
        <p:txBody>
          <a:bodyPr/>
          <a:lstStyle>
            <a:lvl1pPr>
              <a:defRPr smtClean="0"/>
            </a:lvl1pPr>
          </a:lstStyle>
          <a:p>
            <a:pPr>
              <a:defRPr/>
            </a:pPr>
            <a:fld id="{2FB8D74B-DFA0-4CA2-8D62-E783CD686680}"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910560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cxnSp>
        <p:nvCxnSpPr>
          <p:cNvPr id="4" name="Straight Connector 3"/>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Vertical Title 1"/>
          <p:cNvSpPr>
            <a:spLocks noGrp="1"/>
          </p:cNvSpPr>
          <p:nvPr>
            <p:ph type="title" orient="vert"/>
          </p:nvPr>
        </p:nvSpPr>
        <p:spPr>
          <a:xfrm>
            <a:off x="6629400" y="1196752"/>
            <a:ext cx="2057400" cy="492941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46638" y="1196752"/>
            <a:ext cx="5530362" cy="49294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3"/>
          <p:cNvSpPr>
            <a:spLocks noGrp="1"/>
          </p:cNvSpPr>
          <p:nvPr>
            <p:ph type="dt" sz="half" idx="10"/>
          </p:nvPr>
        </p:nvSpPr>
        <p:spPr/>
        <p:txBody>
          <a:bodyPr/>
          <a:lstStyle>
            <a:lvl1pPr>
              <a:defRPr/>
            </a:lvl1pPr>
          </a:lstStyle>
          <a:p>
            <a:pPr>
              <a:defRPr/>
            </a:pPr>
            <a:fld id="{E060A373-EB96-4386-9EBC-251F3A64DC60}" type="datetime3">
              <a:rPr lang="en-US" altLang="en-US" smtClean="0">
                <a:solidFill>
                  <a:prstClr val="white"/>
                </a:solidFill>
              </a:rPr>
              <a:t>18 January 2023</a:t>
            </a:fld>
            <a:endParaRPr lang="en-GB" altLang="en-US">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7" name="Slide Number Placeholder 5"/>
          <p:cNvSpPr>
            <a:spLocks noGrp="1"/>
          </p:cNvSpPr>
          <p:nvPr>
            <p:ph type="sldNum" sz="quarter" idx="12"/>
          </p:nvPr>
        </p:nvSpPr>
        <p:spPr/>
        <p:txBody>
          <a:bodyPr/>
          <a:lstStyle>
            <a:lvl1pPr>
              <a:defRPr smtClean="0"/>
            </a:lvl1pPr>
          </a:lstStyle>
          <a:p>
            <a:pPr>
              <a:defRPr/>
            </a:pPr>
            <a:fld id="{4F0707DC-07AD-494D-9B56-900CA45EFBBC}"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714070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4"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54266" y="2492375"/>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7" name="Content Placeholder 7"/>
          <p:cNvSpPr>
            <a:spLocks noGrp="1"/>
          </p:cNvSpPr>
          <p:nvPr>
            <p:ph sz="quarter" idx="13"/>
          </p:nvPr>
        </p:nvSpPr>
        <p:spPr>
          <a:xfrm>
            <a:off x="947032" y="5013177"/>
            <a:ext cx="7116450" cy="576263"/>
          </a:xfrm>
        </p:spPr>
        <p:txBody>
          <a:bodyPr/>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GB" dirty="0"/>
              <a:t>Click to edit Master text styles</a:t>
            </a:r>
          </a:p>
        </p:txBody>
      </p:sp>
      <p:sp>
        <p:nvSpPr>
          <p:cNvPr id="8" name="Text Placeholder 11"/>
          <p:cNvSpPr>
            <a:spLocks noGrp="1"/>
          </p:cNvSpPr>
          <p:nvPr>
            <p:ph type="body" sz="quarter" idx="14"/>
          </p:nvPr>
        </p:nvSpPr>
        <p:spPr>
          <a:xfrm>
            <a:off x="3974123" y="3429001"/>
            <a:ext cx="1793631" cy="504825"/>
          </a:xfrm>
        </p:spPr>
        <p:txBody>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6" name="Date Placeholder 3"/>
          <p:cNvSpPr>
            <a:spLocks noGrp="1"/>
          </p:cNvSpPr>
          <p:nvPr>
            <p:ph type="dt" sz="half" idx="15"/>
          </p:nvPr>
        </p:nvSpPr>
        <p:spPr/>
        <p:txBody>
          <a:bodyPr/>
          <a:lstStyle>
            <a:lvl1pPr>
              <a:defRPr/>
            </a:lvl1pPr>
          </a:lstStyle>
          <a:p>
            <a:pPr>
              <a:defRPr/>
            </a:pPr>
            <a:fld id="{A5350EF9-7A7A-450B-A9C8-3426BCA4EE7E}" type="datetime3">
              <a:rPr lang="en-US" altLang="en-US" smtClean="0">
                <a:solidFill>
                  <a:prstClr val="white"/>
                </a:solidFill>
              </a:rPr>
              <a:t>18 January 2023</a:t>
            </a:fld>
            <a:endParaRPr lang="en-GB" altLang="en-US">
              <a:solidFill>
                <a:prstClr val="white"/>
              </a:solidFill>
            </a:endParaRPr>
          </a:p>
        </p:txBody>
      </p:sp>
      <p:sp>
        <p:nvSpPr>
          <p:cNvPr id="9" name="Footer Placeholder 4"/>
          <p:cNvSpPr>
            <a:spLocks noGrp="1"/>
          </p:cNvSpPr>
          <p:nvPr>
            <p:ph type="ftr" sz="quarter" idx="16"/>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10" name="Slide Number Placeholder 5"/>
          <p:cNvSpPr>
            <a:spLocks noGrp="1"/>
          </p:cNvSpPr>
          <p:nvPr>
            <p:ph type="sldNum" sz="quarter" idx="17"/>
          </p:nvPr>
        </p:nvSpPr>
        <p:spPr/>
        <p:txBody>
          <a:bodyPr/>
          <a:lstStyle>
            <a:lvl1pPr>
              <a:defRPr smtClean="0"/>
            </a:lvl1pPr>
          </a:lstStyle>
          <a:p>
            <a:pPr>
              <a:defRPr/>
            </a:pPr>
            <a:fld id="{F31F2C62-C556-4B06-891D-B2AD33A8CCE0}"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21071587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ree content slide">
    <p:spTree>
      <p:nvGrpSpPr>
        <p:cNvPr id="1" name=""/>
        <p:cNvGrpSpPr/>
        <p:nvPr/>
      </p:nvGrpSpPr>
      <p:grpSpPr>
        <a:xfrm>
          <a:off x="0" y="0"/>
          <a:ext cx="0" cy="0"/>
          <a:chOff x="0" y="0"/>
          <a:chExt cx="0" cy="0"/>
        </a:xfrm>
      </p:grpSpPr>
      <p:pic>
        <p:nvPicPr>
          <p:cNvPr id="9" name="Picture 1" descr="DHEZ-Logo-graphics_For-Master-Letterhead.pn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453086" y="953350"/>
            <a:ext cx="1622078" cy="162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6" descr="DHEZ-Logo-graphics_For-Health-&amp;-Wellbeing-Letterhead.png"/>
          <p:cNvPicPr>
            <a:picLocks noChangeAspect="1"/>
          </p:cNvPicPr>
          <p:nvPr userDrawn="1"/>
        </p:nvPicPr>
        <p:blipFill rotWithShape="1">
          <a:blip r:embed="rId3" cstate="email">
            <a:extLst>
              <a:ext uri="{28A0092B-C50C-407E-A947-70E740481C1C}">
                <a14:useLocalDpi xmlns:a14="http://schemas.microsoft.com/office/drawing/2010/main" val="0"/>
              </a:ext>
            </a:extLst>
          </a:blip>
          <a:srcRect t="28093" b="-115"/>
          <a:stretch/>
        </p:blipFill>
        <p:spPr>
          <a:xfrm>
            <a:off x="7298421" y="5611598"/>
            <a:ext cx="1714357" cy="1233818"/>
          </a:xfrm>
          <a:prstGeom prst="rect">
            <a:avLst/>
          </a:prstGeom>
        </p:spPr>
      </p:pic>
      <p:pic>
        <p:nvPicPr>
          <p:cNvPr id="13" name="Picture 12" descr="DHEZ_MASTER LOGO_RGB_AW.png"/>
          <p:cNvPicPr>
            <a:picLocks noChangeAspect="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7538389" y="391009"/>
            <a:ext cx="11525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hape&#10;&#10;Description automatically generated">
            <a:extLst>
              <a:ext uri="{FF2B5EF4-FFF2-40B4-BE49-F238E27FC236}">
                <a16:creationId xmlns:a16="http://schemas.microsoft.com/office/drawing/2014/main" id="{876DC28A-CD20-47CA-9F03-4D916C06335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98221" y="376973"/>
            <a:ext cx="2881886" cy="576377"/>
          </a:xfrm>
          <a:prstGeom prst="rect">
            <a:avLst/>
          </a:prstGeom>
        </p:spPr>
      </p:pic>
    </p:spTree>
    <p:extLst>
      <p:ext uri="{BB962C8B-B14F-4D97-AF65-F5344CB8AC3E}">
        <p14:creationId xmlns:p14="http://schemas.microsoft.com/office/powerpoint/2010/main" val="1577915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cxnSp>
        <p:nvCxnSpPr>
          <p:cNvPr id="4" name="Straight Connector 3"/>
          <p:cNvCxnSpPr/>
          <p:nvPr userDrawn="1"/>
        </p:nvCxnSpPr>
        <p:spPr>
          <a:xfrm flipV="1">
            <a:off x="4572000" y="4464051"/>
            <a:ext cx="0" cy="569913"/>
          </a:xfrm>
          <a:prstGeom prst="line">
            <a:avLst/>
          </a:prstGeom>
          <a:ln w="12700">
            <a:solidFill>
              <a:srgbClr val="87A529"/>
            </a:solidFill>
            <a:prstDash val="sysDash"/>
          </a:ln>
        </p:spPr>
        <p:style>
          <a:lnRef idx="1">
            <a:schemeClr val="dk1"/>
          </a:lnRef>
          <a:fillRef idx="0">
            <a:schemeClr val="dk1"/>
          </a:fillRef>
          <a:effectRef idx="0">
            <a:schemeClr val="dk1"/>
          </a:effectRef>
          <a:fontRef idx="minor">
            <a:schemeClr val="tx1"/>
          </a:fontRef>
        </p:style>
      </p:cxnSp>
      <p:pic>
        <p:nvPicPr>
          <p:cNvPr id="5" name="Picture 13" descr="UoB_MASTER_Primary-Logo_800x160px_15k_Screen@72dpi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2643" y="152401"/>
            <a:ext cx="315350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flipV="1">
            <a:off x="351693" y="1049339"/>
            <a:ext cx="8445012" cy="3175"/>
          </a:xfrm>
          <a:prstGeom prst="line">
            <a:avLst/>
          </a:prstGeom>
          <a:ln w="9525" cmpd="sng">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3164051" y="1412776"/>
            <a:ext cx="2815898" cy="3050556"/>
          </a:xfrm>
          <a:ln w="12700" cap="rnd">
            <a:solidFill>
              <a:srgbClr val="87A529"/>
            </a:solidFill>
          </a:ln>
        </p:spPr>
        <p:txBody>
          <a:bodyPr lIns="108000" tIns="108000" rIns="108000" bIns="108000"/>
          <a:lstStyle>
            <a:lvl1pPr algn="ctr">
              <a:defRPr>
                <a:solidFill>
                  <a:srgbClr val="87A529"/>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71600" y="5033194"/>
            <a:ext cx="6400800" cy="628055"/>
          </a:xfrm>
        </p:spPr>
        <p:txBody>
          <a:bodyPr anchor="ct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7" name="Date Placeholder 3"/>
          <p:cNvSpPr>
            <a:spLocks noGrp="1"/>
          </p:cNvSpPr>
          <p:nvPr>
            <p:ph type="dt" sz="half" idx="10"/>
          </p:nvPr>
        </p:nvSpPr>
        <p:spPr/>
        <p:txBody>
          <a:bodyPr/>
          <a:lstStyle>
            <a:lvl1pPr>
              <a:defRPr/>
            </a:lvl1pPr>
          </a:lstStyle>
          <a:p>
            <a:pPr>
              <a:defRPr/>
            </a:pPr>
            <a:fld id="{3629A1D7-CBEB-4F87-8D72-C4474810E9E4}" type="datetime3">
              <a:rPr lang="en-US" altLang="en-US" smtClean="0">
                <a:solidFill>
                  <a:prstClr val="white"/>
                </a:solidFill>
              </a:rPr>
              <a:t>18 January 2023</a:t>
            </a:fld>
            <a:endParaRPr lang="en-GB"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p>
        </p:txBody>
      </p:sp>
      <p:sp>
        <p:nvSpPr>
          <p:cNvPr id="9" name="Slide Number Placeholder 5"/>
          <p:cNvSpPr>
            <a:spLocks noGrp="1"/>
          </p:cNvSpPr>
          <p:nvPr>
            <p:ph type="sldNum" sz="quarter" idx="12"/>
          </p:nvPr>
        </p:nvSpPr>
        <p:spPr/>
        <p:txBody>
          <a:bodyPr/>
          <a:lstStyle>
            <a:lvl1pPr>
              <a:defRPr smtClean="0"/>
            </a:lvl1pPr>
          </a:lstStyle>
          <a:p>
            <a:pPr>
              <a:defRPr/>
            </a:pPr>
            <a:fld id="{60FC6731-EF50-49B0-9C7C-6BC3DAB8EB4C}"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79222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cxnSp>
        <p:nvCxnSpPr>
          <p:cNvPr id="4" name="Straight Connector 3"/>
          <p:cNvCxnSpPr/>
          <p:nvPr userDrawn="1"/>
        </p:nvCxnSpPr>
        <p:spPr>
          <a:xfrm flipV="1">
            <a:off x="4572000" y="4464051"/>
            <a:ext cx="0" cy="569913"/>
          </a:xfrm>
          <a:prstGeom prst="line">
            <a:avLst/>
          </a:prstGeom>
          <a:ln w="12700">
            <a:solidFill>
              <a:srgbClr val="87A529"/>
            </a:solidFill>
            <a:prstDash val="sysDash"/>
          </a:ln>
        </p:spPr>
        <p:style>
          <a:lnRef idx="1">
            <a:schemeClr val="dk1"/>
          </a:lnRef>
          <a:fillRef idx="0">
            <a:schemeClr val="dk1"/>
          </a:fillRef>
          <a:effectRef idx="0">
            <a:schemeClr val="dk1"/>
          </a:effectRef>
          <a:fontRef idx="minor">
            <a:schemeClr val="tx1"/>
          </a:fontRef>
        </p:style>
      </p:cxnSp>
      <p:pic>
        <p:nvPicPr>
          <p:cNvPr id="5" name="Picture 13" descr="UoB_MASTER_Primary-Logo_800x160px_15k_Screen@72dpi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2643" y="152401"/>
            <a:ext cx="315350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flipV="1">
            <a:off x="351693" y="1049339"/>
            <a:ext cx="8445012" cy="3175"/>
          </a:xfrm>
          <a:prstGeom prst="line">
            <a:avLst/>
          </a:prstGeom>
          <a:ln w="9525" cmpd="sng">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3164051" y="1412776"/>
            <a:ext cx="2815898" cy="3050556"/>
          </a:xfrm>
          <a:solidFill>
            <a:schemeClr val="accent1"/>
          </a:solidFill>
          <a:ln>
            <a:solidFill>
              <a:srgbClr val="87A529"/>
            </a:solidFill>
          </a:ln>
        </p:spPr>
        <p:txBody>
          <a:bodyPr lIns="108000" tIns="108000" rIns="108000" bIns="108000">
            <a:normAutofit/>
          </a:bodyPr>
          <a:lstStyle>
            <a:lvl1pPr algn="ctr">
              <a:defRPr>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1371600" y="5033194"/>
            <a:ext cx="6400800" cy="628055"/>
          </a:xfrm>
        </p:spPr>
        <p:txBody>
          <a:bodyPr anchor="ct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Date Placeholder 3"/>
          <p:cNvSpPr>
            <a:spLocks noGrp="1"/>
          </p:cNvSpPr>
          <p:nvPr>
            <p:ph type="dt" sz="half" idx="10"/>
          </p:nvPr>
        </p:nvSpPr>
        <p:spPr/>
        <p:txBody>
          <a:bodyPr/>
          <a:lstStyle>
            <a:lvl1pPr>
              <a:defRPr/>
            </a:lvl1pPr>
          </a:lstStyle>
          <a:p>
            <a:pPr>
              <a:defRPr/>
            </a:pPr>
            <a:fld id="{5D79E678-8579-4825-ABD6-5432E74B8F89}" type="datetime3">
              <a:rPr lang="en-US" altLang="en-US" smtClean="0">
                <a:solidFill>
                  <a:prstClr val="white"/>
                </a:solidFill>
              </a:rPr>
              <a:t>18 January 2023</a:t>
            </a:fld>
            <a:endParaRPr lang="en-GB"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p>
        </p:txBody>
      </p:sp>
      <p:sp>
        <p:nvSpPr>
          <p:cNvPr id="9" name="Slide Number Placeholder 5"/>
          <p:cNvSpPr>
            <a:spLocks noGrp="1"/>
          </p:cNvSpPr>
          <p:nvPr>
            <p:ph type="sldNum" sz="quarter" idx="12"/>
          </p:nvPr>
        </p:nvSpPr>
        <p:spPr/>
        <p:txBody>
          <a:bodyPr/>
          <a:lstStyle>
            <a:lvl1pPr>
              <a:defRPr smtClean="0"/>
            </a:lvl1pPr>
          </a:lstStyle>
          <a:p>
            <a:pPr>
              <a:defRPr/>
            </a:pPr>
            <a:fld id="{C1FF7260-836D-47F3-92D5-D95F20F3A375}"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874092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13" descr="UoB_MASTER_Primary-Logo_800x160px_15k_Screen@72dpi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2643" y="152401"/>
            <a:ext cx="315350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flipV="1">
            <a:off x="351693" y="1049339"/>
            <a:ext cx="8445012" cy="3175"/>
          </a:xfrm>
          <a:prstGeom prst="line">
            <a:avLst/>
          </a:prstGeom>
          <a:ln w="9525" cmpd="sng">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685800" y="4521999"/>
            <a:ext cx="7772400" cy="864096"/>
          </a:xfrm>
        </p:spPr>
        <p:txBody>
          <a:bodyPr/>
          <a:lstStyle>
            <a:lvl1pPr algn="ctr">
              <a:defRPr sz="3600">
                <a:solidFill>
                  <a:srgbClr val="87A529"/>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71600" y="5393234"/>
            <a:ext cx="6400800" cy="628055"/>
          </a:xfrm>
        </p:spPr>
        <p:txBody>
          <a:bodyPr anchor="ct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8" name="Picture Placeholder 7"/>
          <p:cNvSpPr>
            <a:spLocks noGrp="1"/>
          </p:cNvSpPr>
          <p:nvPr>
            <p:ph type="pic" sz="quarter" idx="13"/>
          </p:nvPr>
        </p:nvSpPr>
        <p:spPr>
          <a:xfrm>
            <a:off x="2271357" y="1196400"/>
            <a:ext cx="4601287" cy="3240712"/>
          </a:xfrm>
        </p:spPr>
        <p:txBody>
          <a:bodyPr rtlCol="0">
            <a:normAutofit/>
          </a:bodyPr>
          <a:lstStyle/>
          <a:p>
            <a:pPr lvl="0"/>
            <a:r>
              <a:rPr lang="en-US" noProof="0"/>
              <a:t>Click icon to add picture</a:t>
            </a:r>
            <a:endParaRPr lang="en-GB" noProof="0"/>
          </a:p>
        </p:txBody>
      </p:sp>
      <p:sp>
        <p:nvSpPr>
          <p:cNvPr id="7" name="Date Placeholder 3"/>
          <p:cNvSpPr>
            <a:spLocks noGrp="1"/>
          </p:cNvSpPr>
          <p:nvPr>
            <p:ph type="dt" sz="half" idx="14"/>
          </p:nvPr>
        </p:nvSpPr>
        <p:spPr/>
        <p:txBody>
          <a:bodyPr/>
          <a:lstStyle>
            <a:lvl1pPr>
              <a:defRPr/>
            </a:lvl1pPr>
          </a:lstStyle>
          <a:p>
            <a:pPr>
              <a:defRPr/>
            </a:pPr>
            <a:fld id="{107CD16C-82B0-4AA0-B036-375F4C324CD0}" type="datetime3">
              <a:rPr lang="en-US" altLang="en-US" smtClean="0">
                <a:solidFill>
                  <a:prstClr val="white"/>
                </a:solidFill>
              </a:rPr>
              <a:t>18 January 2023</a:t>
            </a:fld>
            <a:endParaRPr lang="en-GB" altLang="en-US">
              <a:solidFill>
                <a:prstClr val="white"/>
              </a:solidFill>
            </a:endParaRPr>
          </a:p>
        </p:txBody>
      </p:sp>
      <p:sp>
        <p:nvSpPr>
          <p:cNvPr id="9" name="Footer Placeholder 4"/>
          <p:cNvSpPr>
            <a:spLocks noGrp="1"/>
          </p:cNvSpPr>
          <p:nvPr>
            <p:ph type="ftr" sz="quarter" idx="15"/>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10" name="Slide Number Placeholder 5"/>
          <p:cNvSpPr>
            <a:spLocks noGrp="1"/>
          </p:cNvSpPr>
          <p:nvPr>
            <p:ph type="sldNum" sz="quarter" idx="16"/>
          </p:nvPr>
        </p:nvSpPr>
        <p:spPr/>
        <p:txBody>
          <a:bodyPr/>
          <a:lstStyle>
            <a:lvl1pPr>
              <a:defRPr smtClean="0"/>
            </a:lvl1pPr>
          </a:lstStyle>
          <a:p>
            <a:pPr>
              <a:defRPr/>
            </a:pPr>
            <a:fld id="{51371370-0E84-480C-82F9-46A7EC12BD3B}"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213553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cxnSp>
        <p:nvCxnSpPr>
          <p:cNvPr id="5" name="Straight Connector 4"/>
          <p:cNvCxnSpPr>
            <a:stCxn id="8" idx="3"/>
          </p:cNvCxnSpPr>
          <p:nvPr userDrawn="1"/>
        </p:nvCxnSpPr>
        <p:spPr>
          <a:xfrm>
            <a:off x="4271597" y="3176588"/>
            <a:ext cx="599342" cy="0"/>
          </a:xfrm>
          <a:prstGeom prst="line">
            <a:avLst/>
          </a:prstGeom>
          <a:ln w="12700">
            <a:solidFill>
              <a:srgbClr val="87A529"/>
            </a:solidFill>
            <a:prstDash val="sysDash"/>
          </a:ln>
        </p:spPr>
        <p:style>
          <a:lnRef idx="1">
            <a:schemeClr val="dk1"/>
          </a:lnRef>
          <a:fillRef idx="0">
            <a:schemeClr val="dk1"/>
          </a:fillRef>
          <a:effectRef idx="0">
            <a:schemeClr val="dk1"/>
          </a:effectRef>
          <a:fontRef idx="minor">
            <a:schemeClr val="tx1"/>
          </a:fontRef>
        </p:style>
      </p:cxnSp>
      <p:pic>
        <p:nvPicPr>
          <p:cNvPr id="6" name="Picture 13" descr="UoB_MASTER_Primary-Logo_800x160px_15k_Screen@72dpi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2643" y="152401"/>
            <a:ext cx="315350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flipV="1">
            <a:off x="351693" y="1049339"/>
            <a:ext cx="8445012" cy="3175"/>
          </a:xfrm>
          <a:prstGeom prst="line">
            <a:avLst/>
          </a:prstGeom>
          <a:ln w="9525" cmpd="sng">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4870442" y="1917112"/>
            <a:ext cx="2326154" cy="2520000"/>
          </a:xfrm>
          <a:noFill/>
          <a:ln w="12700">
            <a:solidFill>
              <a:srgbClr val="87A529"/>
            </a:solidFill>
            <a:prstDash val="solid"/>
          </a:ln>
        </p:spPr>
        <p:txBody>
          <a:bodyPr lIns="108000" tIns="108000" rIns="108000" bIns="108000"/>
          <a:lstStyle>
            <a:lvl1pPr algn="ctr">
              <a:defRPr sz="3600">
                <a:solidFill>
                  <a:srgbClr val="87A529"/>
                </a:solidFill>
              </a:defRPr>
            </a:lvl1pPr>
          </a:lstStyle>
          <a:p>
            <a:r>
              <a:rPr lang="en-US" dirty="0"/>
              <a:t>Click to edit Master title style</a:t>
            </a:r>
            <a:endParaRPr lang="en-GB" dirty="0"/>
          </a:p>
        </p:txBody>
      </p:sp>
      <p:sp>
        <p:nvSpPr>
          <p:cNvPr id="8" name="Picture Placeholder 7"/>
          <p:cNvSpPr>
            <a:spLocks noGrp="1"/>
          </p:cNvSpPr>
          <p:nvPr>
            <p:ph type="pic" sz="quarter" idx="13"/>
          </p:nvPr>
        </p:nvSpPr>
        <p:spPr>
          <a:xfrm>
            <a:off x="1945809" y="1917112"/>
            <a:ext cx="2326154" cy="2520000"/>
          </a:xfrm>
        </p:spPr>
        <p:txBody>
          <a:bodyPr rtlCol="0">
            <a:normAutofit/>
          </a:bodyPr>
          <a:lstStyle/>
          <a:p>
            <a:pPr lvl="0"/>
            <a:r>
              <a:rPr lang="en-US" noProof="0" dirty="0"/>
              <a:t>Click icon to add picture</a:t>
            </a:r>
            <a:endParaRPr lang="en-GB" noProof="0" dirty="0"/>
          </a:p>
        </p:txBody>
      </p:sp>
      <p:sp>
        <p:nvSpPr>
          <p:cNvPr id="3" name="Subtitle 2"/>
          <p:cNvSpPr>
            <a:spLocks noGrp="1"/>
          </p:cNvSpPr>
          <p:nvPr>
            <p:ph type="subTitle" idx="1"/>
          </p:nvPr>
        </p:nvSpPr>
        <p:spPr>
          <a:xfrm>
            <a:off x="1371600" y="4869161"/>
            <a:ext cx="6400800" cy="628055"/>
          </a:xfrm>
        </p:spPr>
        <p:txBody>
          <a:bodyPr anchor="ct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9" name="Date Placeholder 3"/>
          <p:cNvSpPr>
            <a:spLocks noGrp="1"/>
          </p:cNvSpPr>
          <p:nvPr>
            <p:ph type="dt" sz="half" idx="14"/>
          </p:nvPr>
        </p:nvSpPr>
        <p:spPr/>
        <p:txBody>
          <a:bodyPr/>
          <a:lstStyle>
            <a:lvl1pPr>
              <a:defRPr/>
            </a:lvl1pPr>
          </a:lstStyle>
          <a:p>
            <a:pPr>
              <a:defRPr/>
            </a:pPr>
            <a:fld id="{B8A8C830-B2B2-499B-ADFC-B37190799220}" type="datetime3">
              <a:rPr lang="en-US" altLang="en-US" smtClean="0">
                <a:solidFill>
                  <a:prstClr val="white"/>
                </a:solidFill>
              </a:rPr>
              <a:t>18 January 2023</a:t>
            </a:fld>
            <a:endParaRPr lang="en-GB" altLang="en-US">
              <a:solidFill>
                <a:prstClr val="white"/>
              </a:solidFill>
            </a:endParaRPr>
          </a:p>
        </p:txBody>
      </p:sp>
      <p:sp>
        <p:nvSpPr>
          <p:cNvPr id="10" name="Footer Placeholder 4"/>
          <p:cNvSpPr>
            <a:spLocks noGrp="1"/>
          </p:cNvSpPr>
          <p:nvPr>
            <p:ph type="ftr" sz="quarter" idx="15"/>
          </p:nvPr>
        </p:nvSpPr>
        <p:spPr/>
        <p:txBody>
          <a:bodyPr/>
          <a:lstStyle>
            <a:lvl1pPr>
              <a:defRPr/>
            </a:lvl1pPr>
          </a:lstStyle>
          <a:p>
            <a:pPr>
              <a:defRPr/>
            </a:pPr>
            <a:r>
              <a:rPr lang="en-GB">
                <a:solidFill>
                  <a:prstClr val="black"/>
                </a:solidFill>
              </a:rPr>
              <a:t>NYHDIF Conference Nov 2022</a:t>
            </a:r>
          </a:p>
        </p:txBody>
      </p:sp>
      <p:sp>
        <p:nvSpPr>
          <p:cNvPr id="11" name="Slide Number Placeholder 5"/>
          <p:cNvSpPr>
            <a:spLocks noGrp="1"/>
          </p:cNvSpPr>
          <p:nvPr>
            <p:ph type="sldNum" sz="quarter" idx="16"/>
          </p:nvPr>
        </p:nvSpPr>
        <p:spPr/>
        <p:txBody>
          <a:bodyPr/>
          <a:lstStyle>
            <a:lvl1pPr>
              <a:defRPr smtClean="0"/>
            </a:lvl1pPr>
          </a:lstStyle>
          <a:p>
            <a:pPr>
              <a:defRPr/>
            </a:pPr>
            <a:fld id="{ADDA2611-C642-4791-A380-A8BABDEF8AD6}"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040708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cxnSp>
        <p:nvCxnSpPr>
          <p:cNvPr id="4" name="Straight Connector 3"/>
          <p:cNvCxnSpPr/>
          <p:nvPr userDrawn="1"/>
        </p:nvCxnSpPr>
        <p:spPr>
          <a:xfrm flipH="1">
            <a:off x="4275993" y="3425825"/>
            <a:ext cx="439615" cy="0"/>
          </a:xfrm>
          <a:prstGeom prst="line">
            <a:avLst/>
          </a:prstGeom>
          <a:ln w="12700" cmpd="sng">
            <a:solidFill>
              <a:srgbClr val="87A529"/>
            </a:solidFill>
            <a:prstDash val="sysDash"/>
          </a:ln>
        </p:spPr>
        <p:style>
          <a:lnRef idx="1">
            <a:schemeClr val="dk1"/>
          </a:lnRef>
          <a:fillRef idx="0">
            <a:schemeClr val="dk1"/>
          </a:fillRef>
          <a:effectRef idx="0">
            <a:schemeClr val="dk1"/>
          </a:effectRef>
          <a:fontRef idx="minor">
            <a:schemeClr val="tx1"/>
          </a:fontRef>
        </p:style>
      </p:cxnSp>
      <p:pic>
        <p:nvPicPr>
          <p:cNvPr id="5" name="Picture 13" descr="UoB_MASTER_Primary-Logo_800x160px_15k_Screen@72dpi_RGB.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2643" y="152401"/>
            <a:ext cx="3153508"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flipV="1">
            <a:off x="351693" y="1049339"/>
            <a:ext cx="8445012" cy="3175"/>
          </a:xfrm>
          <a:prstGeom prst="line">
            <a:avLst/>
          </a:prstGeom>
          <a:ln w="9525" cmpd="sng">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1949344" y="2166556"/>
            <a:ext cx="2326154" cy="2520000"/>
          </a:xfrm>
          <a:solidFill>
            <a:schemeClr val="accent1"/>
          </a:solidFill>
          <a:ln>
            <a:solidFill>
              <a:srgbClr val="87A529"/>
            </a:solidFill>
          </a:ln>
        </p:spPr>
        <p:txBody>
          <a:bodyPr lIns="108000" tIns="108000" rIns="108000" bIns="108000">
            <a:normAutofit/>
          </a:bodyPr>
          <a:lstStyle>
            <a:lvl1pPr algn="ctr">
              <a:defRPr sz="24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4716052" y="2166556"/>
            <a:ext cx="2326154" cy="2520000"/>
          </a:xfrm>
          <a:ln w="12700">
            <a:solidFill>
              <a:srgbClr val="87A529"/>
            </a:solidFill>
          </a:ln>
        </p:spPr>
        <p:txBody>
          <a:bodyPr lIns="108000" tIns="108000" rIns="108000" bIns="108000" anchor="ct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7" name="Date Placeholder 3"/>
          <p:cNvSpPr>
            <a:spLocks noGrp="1"/>
          </p:cNvSpPr>
          <p:nvPr>
            <p:ph type="dt" sz="half" idx="10"/>
          </p:nvPr>
        </p:nvSpPr>
        <p:spPr/>
        <p:txBody>
          <a:bodyPr/>
          <a:lstStyle>
            <a:lvl1pPr>
              <a:defRPr/>
            </a:lvl1pPr>
          </a:lstStyle>
          <a:p>
            <a:pPr>
              <a:defRPr/>
            </a:pPr>
            <a:fld id="{703FF098-194D-4E53-8F30-2FE3EF11168B}" type="datetime3">
              <a:rPr lang="en-US" altLang="en-US" smtClean="0">
                <a:solidFill>
                  <a:prstClr val="white"/>
                </a:solidFill>
              </a:rPr>
              <a:t>18 January 2023</a:t>
            </a:fld>
            <a:endParaRPr lang="en-GB" altLang="en-US">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p>
        </p:txBody>
      </p:sp>
      <p:sp>
        <p:nvSpPr>
          <p:cNvPr id="9" name="Slide Number Placeholder 5"/>
          <p:cNvSpPr>
            <a:spLocks noGrp="1"/>
          </p:cNvSpPr>
          <p:nvPr>
            <p:ph type="sldNum" sz="quarter" idx="12"/>
          </p:nvPr>
        </p:nvSpPr>
        <p:spPr/>
        <p:txBody>
          <a:bodyPr/>
          <a:lstStyle>
            <a:lvl1pPr>
              <a:defRPr smtClean="0"/>
            </a:lvl1pPr>
          </a:lstStyle>
          <a:p>
            <a:pPr>
              <a:defRPr/>
            </a:pPr>
            <a:fld id="{EE55D8FC-7AC9-4275-BAFE-3B45B2EF5818}"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1547918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3" descr="UoB_MASTER_Primary-Logo_800x160px_15k_Screen@72dpi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1436" y="152400"/>
            <a:ext cx="2435469"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flipV="1">
            <a:off x="351693" y="820739"/>
            <a:ext cx="8445012" cy="3175"/>
          </a:xfrm>
          <a:prstGeom prst="line">
            <a:avLst/>
          </a:prstGeom>
          <a:ln>
            <a:solidFill>
              <a:srgbClr val="7F7F7F"/>
            </a:solidFill>
            <a:prstDash val="sysDash"/>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685800" y="2852937"/>
            <a:ext cx="7772400" cy="1362075"/>
          </a:xfrm>
        </p:spPr>
        <p:txBody>
          <a:bodyPr/>
          <a:lstStyle>
            <a:lvl1pPr algn="l">
              <a:defRPr sz="4000" b="1" cap="none"/>
            </a:lvl1pPr>
          </a:lstStyle>
          <a:p>
            <a:r>
              <a:rPr lang="en-GB"/>
              <a:t>Click to edit Master title style</a:t>
            </a:r>
            <a:endParaRPr lang="en-GB" dirty="0"/>
          </a:p>
        </p:txBody>
      </p:sp>
      <p:sp>
        <p:nvSpPr>
          <p:cNvPr id="3" name="Text Placeholder 2"/>
          <p:cNvSpPr>
            <a:spLocks noGrp="1"/>
          </p:cNvSpPr>
          <p:nvPr>
            <p:ph type="body" idx="1"/>
          </p:nvPr>
        </p:nvSpPr>
        <p:spPr>
          <a:xfrm>
            <a:off x="685800" y="4509120"/>
            <a:ext cx="7772400" cy="1080120"/>
          </a:xfrm>
        </p:spPr>
        <p:txBody>
          <a:bodyPr anchor="ct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69C25C60-36BB-46FA-A231-B5CA3897719A}" type="datetime3">
              <a:rPr lang="en-US" altLang="en-US" smtClean="0">
                <a:solidFill>
                  <a:prstClr val="white"/>
                </a:solidFill>
              </a:rPr>
              <a:t>18 January 2023</a:t>
            </a:fld>
            <a:endParaRPr lang="en-GB" altLang="en-US">
              <a:solidFill>
                <a:prstClr val="white"/>
              </a:solidFill>
            </a:endParaRPr>
          </a:p>
        </p:txBody>
      </p:sp>
      <p:sp>
        <p:nvSpPr>
          <p:cNvPr id="7" name="Footer Placeholder 4"/>
          <p:cNvSpPr>
            <a:spLocks noGrp="1"/>
          </p:cNvSpPr>
          <p:nvPr>
            <p:ph type="ftr" sz="quarter" idx="11"/>
          </p:nvPr>
        </p:nvSpPr>
        <p:spPr/>
        <p:txBody>
          <a:bodyPr/>
          <a:lstStyle>
            <a:lvl1pPr>
              <a:defRPr/>
            </a:lvl1pPr>
          </a:lstStyle>
          <a:p>
            <a:pPr>
              <a:defRPr/>
            </a:pPr>
            <a:r>
              <a:rPr lang="en-GB">
                <a:solidFill>
                  <a:prstClr val="black"/>
                </a:solidFill>
              </a:rPr>
              <a:t>NYHDIF Conference Nov 2022</a:t>
            </a:r>
            <a:endParaRPr lang="en-GB" dirty="0">
              <a:solidFill>
                <a:prstClr val="black"/>
              </a:solidFill>
            </a:endParaRPr>
          </a:p>
        </p:txBody>
      </p:sp>
      <p:sp>
        <p:nvSpPr>
          <p:cNvPr id="8" name="Slide Number Placeholder 5"/>
          <p:cNvSpPr>
            <a:spLocks noGrp="1"/>
          </p:cNvSpPr>
          <p:nvPr>
            <p:ph type="sldNum" sz="quarter" idx="12"/>
          </p:nvPr>
        </p:nvSpPr>
        <p:spPr/>
        <p:txBody>
          <a:bodyPr/>
          <a:lstStyle>
            <a:lvl1pPr>
              <a:defRPr smtClean="0"/>
            </a:lvl1pPr>
          </a:lstStyle>
          <a:p>
            <a:pPr>
              <a:defRPr/>
            </a:pPr>
            <a:fld id="{CF554CDA-C261-4D8B-80FF-3244965C04FF}" type="slidenum">
              <a:rPr lang="en-GB" altLang="en-US">
                <a:solidFill>
                  <a:prstClr val="white"/>
                </a:solidFill>
              </a:rPr>
              <a:pPr>
                <a:defRPr/>
              </a:pPr>
              <a:t>‹#›</a:t>
            </a:fld>
            <a:endParaRPr lang="en-GB" altLang="en-US">
              <a:solidFill>
                <a:prstClr val="white"/>
              </a:solidFill>
            </a:endParaRPr>
          </a:p>
        </p:txBody>
      </p:sp>
    </p:spTree>
    <p:extLst>
      <p:ext uri="{BB962C8B-B14F-4D97-AF65-F5344CB8AC3E}">
        <p14:creationId xmlns:p14="http://schemas.microsoft.com/office/powerpoint/2010/main" val="28064685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52500" y="933451"/>
            <a:ext cx="7832481"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952500" y="1773238"/>
            <a:ext cx="7832481"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 name="Rectangle 9"/>
          <p:cNvSpPr/>
          <p:nvPr/>
        </p:nvSpPr>
        <p:spPr bwMode="auto">
          <a:xfrm>
            <a:off x="357554" y="6340476"/>
            <a:ext cx="458666" cy="358775"/>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a:bodyPr>
          <a:lstStyle/>
          <a:p>
            <a:pPr algn="ctr">
              <a:defRPr/>
            </a:pPr>
            <a:endParaRPr lang="en-GB" sz="1050" b="1" dirty="0">
              <a:solidFill>
                <a:prstClr val="white"/>
              </a:solidFill>
              <a:latin typeface="Lucida Sans" panose="020B0602030504020204" pitchFamily="34" charset="0"/>
              <a:cs typeface="Lucida Sans"/>
            </a:endParaRPr>
          </a:p>
        </p:txBody>
      </p:sp>
      <p:sp>
        <p:nvSpPr>
          <p:cNvPr id="8" name="Rectangle 7"/>
          <p:cNvSpPr/>
          <p:nvPr/>
        </p:nvSpPr>
        <p:spPr bwMode="auto">
          <a:xfrm>
            <a:off x="2645020" y="6338889"/>
            <a:ext cx="6139962" cy="358775"/>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050">
              <a:solidFill>
                <a:prstClr val="white"/>
              </a:solidFill>
              <a:latin typeface="Lucida Sans" panose="020B0602030504020204" pitchFamily="34" charset="0"/>
              <a:cs typeface="Lucida Sans"/>
            </a:endParaRPr>
          </a:p>
        </p:txBody>
      </p:sp>
      <p:sp>
        <p:nvSpPr>
          <p:cNvPr id="9" name="Rectangle 8"/>
          <p:cNvSpPr/>
          <p:nvPr userDrawn="1"/>
        </p:nvSpPr>
        <p:spPr bwMode="auto">
          <a:xfrm>
            <a:off x="835270" y="6340476"/>
            <a:ext cx="1809750" cy="35877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rmAutofit/>
          </a:bodyPr>
          <a:lstStyle/>
          <a:p>
            <a:pPr algn="ctr">
              <a:defRPr/>
            </a:pPr>
            <a:endParaRPr lang="en-GB" sz="1050" b="1">
              <a:solidFill>
                <a:prstClr val="white"/>
              </a:solidFill>
              <a:latin typeface="Lucida Sans" panose="020B0602030504020204" pitchFamily="34" charset="0"/>
              <a:cs typeface="Lucida Sans"/>
            </a:endParaRPr>
          </a:p>
        </p:txBody>
      </p:sp>
      <p:sp>
        <p:nvSpPr>
          <p:cNvPr id="4" name="Date Placeholder 3"/>
          <p:cNvSpPr>
            <a:spLocks noGrp="1"/>
          </p:cNvSpPr>
          <p:nvPr>
            <p:ph type="dt" sz="half" idx="2"/>
          </p:nvPr>
        </p:nvSpPr>
        <p:spPr>
          <a:xfrm>
            <a:off x="816220" y="6337301"/>
            <a:ext cx="1828800" cy="365125"/>
          </a:xfrm>
          <a:prstGeom prst="rect">
            <a:avLst/>
          </a:prstGeom>
        </p:spPr>
        <p:txBody>
          <a:bodyPr vert="horz" wrap="square" lIns="0" tIns="0" rIns="91440" bIns="0" numCol="1" anchor="ctr" anchorCtr="0" compatLnSpc="1">
            <a:prstTxWarp prst="textNoShape">
              <a:avLst/>
            </a:prstTxWarp>
          </a:bodyPr>
          <a:lstStyle>
            <a:lvl1pPr algn="ctr" eaLnBrk="1" hangingPunct="1">
              <a:defRPr sz="1200">
                <a:solidFill>
                  <a:schemeClr val="bg1"/>
                </a:solidFill>
                <a:latin typeface="Lucida Sans Unicode" pitchFamily="34" charset="0"/>
                <a:cs typeface="Lucida Sans Unicode" pitchFamily="34" charset="0"/>
              </a:defRPr>
            </a:lvl1pPr>
          </a:lstStyle>
          <a:p>
            <a:pPr fontAlgn="base">
              <a:spcBef>
                <a:spcPct val="0"/>
              </a:spcBef>
              <a:spcAft>
                <a:spcPct val="0"/>
              </a:spcAft>
              <a:defRPr/>
            </a:pPr>
            <a:fld id="{5C208620-0CE3-4CB8-9426-70949B4CCAC3}" type="datetime3">
              <a:rPr lang="en-US" altLang="en-US" smtClean="0">
                <a:solidFill>
                  <a:prstClr val="white"/>
                </a:solidFill>
                <a:ea typeface="MS PGothic" pitchFamily="34" charset="-128"/>
              </a:rPr>
              <a:t>18 January 2023</a:t>
            </a:fld>
            <a:endParaRPr lang="en-GB" altLang="en-US" dirty="0">
              <a:solidFill>
                <a:prstClr val="white"/>
              </a:solidFill>
              <a:ea typeface="MS PGothic" pitchFamily="34" charset="-128"/>
            </a:endParaRPr>
          </a:p>
        </p:txBody>
      </p:sp>
      <p:sp>
        <p:nvSpPr>
          <p:cNvPr id="5" name="Footer Placeholder 4"/>
          <p:cNvSpPr>
            <a:spLocks noGrp="1"/>
          </p:cNvSpPr>
          <p:nvPr>
            <p:ph type="ftr" sz="quarter" idx="3"/>
          </p:nvPr>
        </p:nvSpPr>
        <p:spPr>
          <a:xfrm>
            <a:off x="2312377" y="6337301"/>
            <a:ext cx="6466743" cy="365125"/>
          </a:xfrm>
          <a:prstGeom prst="rect">
            <a:avLst/>
          </a:prstGeom>
        </p:spPr>
        <p:txBody>
          <a:bodyPr vert="horz" lIns="108000" tIns="0" rIns="108000" bIns="0" rtlCol="0" anchor="ctr"/>
          <a:lstStyle>
            <a:lvl1pPr algn="ctr" eaLnBrk="1" fontAlgn="auto" hangingPunct="1">
              <a:spcBef>
                <a:spcPts val="0"/>
              </a:spcBef>
              <a:spcAft>
                <a:spcPts val="0"/>
              </a:spcAft>
              <a:defRPr sz="1200">
                <a:solidFill>
                  <a:schemeClr val="tx1"/>
                </a:solidFill>
                <a:latin typeface="Georgia" panose="02040502050405020303" pitchFamily="18" charset="0"/>
                <a:ea typeface="+mn-ea"/>
                <a:cs typeface="+mn-cs"/>
              </a:defRPr>
            </a:lvl1pPr>
          </a:lstStyle>
          <a:p>
            <a:pPr>
              <a:defRPr/>
            </a:pPr>
            <a:r>
              <a:rPr lang="en-GB">
                <a:solidFill>
                  <a:prstClr val="black"/>
                </a:solidFill>
              </a:rPr>
              <a:t>NYHDIF Conference Nov 2022</a:t>
            </a:r>
          </a:p>
        </p:txBody>
      </p:sp>
      <p:sp>
        <p:nvSpPr>
          <p:cNvPr id="6" name="Slide Number Placeholder 5"/>
          <p:cNvSpPr>
            <a:spLocks noGrp="1"/>
          </p:cNvSpPr>
          <p:nvPr>
            <p:ph type="sldNum" sz="quarter" idx="4"/>
          </p:nvPr>
        </p:nvSpPr>
        <p:spPr>
          <a:xfrm>
            <a:off x="348761" y="6337301"/>
            <a:ext cx="474785" cy="365125"/>
          </a:xfrm>
          <a:prstGeom prst="rect">
            <a:avLst/>
          </a:prstGeom>
        </p:spPr>
        <p:txBody>
          <a:bodyPr vert="horz" wrap="square" lIns="0" tIns="0" rIns="0" bIns="0" numCol="1" anchor="ctr" anchorCtr="0" compatLnSpc="1">
            <a:prstTxWarp prst="textNoShape">
              <a:avLst/>
            </a:prstTxWarp>
          </a:bodyPr>
          <a:lstStyle>
            <a:lvl1pPr algn="ctr" eaLnBrk="1" hangingPunct="1">
              <a:defRPr sz="1200" smtClean="0">
                <a:solidFill>
                  <a:schemeClr val="bg1"/>
                </a:solidFill>
                <a:latin typeface="Lucida Sans Unicode" pitchFamily="34" charset="0"/>
                <a:cs typeface="Lucida Sans Unicode" pitchFamily="34" charset="0"/>
              </a:defRPr>
            </a:lvl1pPr>
          </a:lstStyle>
          <a:p>
            <a:pPr fontAlgn="base">
              <a:spcBef>
                <a:spcPct val="0"/>
              </a:spcBef>
              <a:spcAft>
                <a:spcPct val="0"/>
              </a:spcAft>
              <a:defRPr/>
            </a:pPr>
            <a:fld id="{394152D9-B8B8-44BF-84BB-360E466C237D}" type="slidenum">
              <a:rPr lang="en-GB" altLang="en-US">
                <a:solidFill>
                  <a:prstClr val="white"/>
                </a:solidFill>
                <a:ea typeface="MS PGothic" pitchFamily="34" charset="-128"/>
              </a:rPr>
              <a:pPr fontAlgn="base">
                <a:spcBef>
                  <a:spcPct val="0"/>
                </a:spcBef>
                <a:spcAft>
                  <a:spcPct val="0"/>
                </a:spcAft>
                <a:defRPr/>
              </a:pPr>
              <a:t>‹#›</a:t>
            </a:fld>
            <a:endParaRPr lang="en-GB" altLang="en-US">
              <a:solidFill>
                <a:prstClr val="white"/>
              </a:solidFill>
              <a:ea typeface="MS PGothic" pitchFamily="34" charset="-128"/>
            </a:endParaRPr>
          </a:p>
        </p:txBody>
      </p:sp>
    </p:spTree>
    <p:extLst>
      <p:ext uri="{BB962C8B-B14F-4D97-AF65-F5344CB8AC3E}">
        <p14:creationId xmlns:p14="http://schemas.microsoft.com/office/powerpoint/2010/main" val="2266423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rtl="0" eaLnBrk="0" fontAlgn="base" hangingPunct="0">
        <a:spcBef>
          <a:spcPct val="0"/>
        </a:spcBef>
        <a:spcAft>
          <a:spcPct val="0"/>
        </a:spcAft>
        <a:defRPr sz="3600" b="1" kern="1200">
          <a:solidFill>
            <a:srgbClr val="87A529"/>
          </a:solidFill>
          <a:latin typeface="Georgia" panose="02040502050405020303" pitchFamily="18" charset="0"/>
          <a:ea typeface="MS PGothic" pitchFamily="34" charset="-128"/>
          <a:cs typeface="ＭＳ Ｐゴシック" charset="0"/>
        </a:defRPr>
      </a:lvl1pPr>
      <a:lvl2pPr algn="l" rtl="0" eaLnBrk="0" fontAlgn="base" hangingPunct="0">
        <a:spcBef>
          <a:spcPct val="0"/>
        </a:spcBef>
        <a:spcAft>
          <a:spcPct val="0"/>
        </a:spcAft>
        <a:defRPr sz="3600" b="1">
          <a:solidFill>
            <a:srgbClr val="87A529"/>
          </a:solidFill>
          <a:latin typeface="Georgia" charset="0"/>
          <a:ea typeface="MS PGothic" pitchFamily="34" charset="-128"/>
          <a:cs typeface="ＭＳ Ｐゴシック" charset="0"/>
        </a:defRPr>
      </a:lvl2pPr>
      <a:lvl3pPr algn="l" rtl="0" eaLnBrk="0" fontAlgn="base" hangingPunct="0">
        <a:spcBef>
          <a:spcPct val="0"/>
        </a:spcBef>
        <a:spcAft>
          <a:spcPct val="0"/>
        </a:spcAft>
        <a:defRPr sz="3600" b="1">
          <a:solidFill>
            <a:srgbClr val="87A529"/>
          </a:solidFill>
          <a:latin typeface="Georgia" charset="0"/>
          <a:ea typeface="MS PGothic" pitchFamily="34" charset="-128"/>
          <a:cs typeface="ＭＳ Ｐゴシック" charset="0"/>
        </a:defRPr>
      </a:lvl3pPr>
      <a:lvl4pPr algn="l" rtl="0" eaLnBrk="0" fontAlgn="base" hangingPunct="0">
        <a:spcBef>
          <a:spcPct val="0"/>
        </a:spcBef>
        <a:spcAft>
          <a:spcPct val="0"/>
        </a:spcAft>
        <a:defRPr sz="3600" b="1">
          <a:solidFill>
            <a:srgbClr val="87A529"/>
          </a:solidFill>
          <a:latin typeface="Georgia" charset="0"/>
          <a:ea typeface="MS PGothic" pitchFamily="34" charset="-128"/>
          <a:cs typeface="ＭＳ Ｐゴシック" charset="0"/>
        </a:defRPr>
      </a:lvl4pPr>
      <a:lvl5pPr algn="l" rtl="0" eaLnBrk="0" fontAlgn="base" hangingPunct="0">
        <a:spcBef>
          <a:spcPct val="0"/>
        </a:spcBef>
        <a:spcAft>
          <a:spcPct val="0"/>
        </a:spcAft>
        <a:defRPr sz="3600" b="1">
          <a:solidFill>
            <a:srgbClr val="87A529"/>
          </a:solidFill>
          <a:latin typeface="Georgia" charset="0"/>
          <a:ea typeface="MS PGothic" pitchFamily="34" charset="-128"/>
          <a:cs typeface="ＭＳ Ｐゴシック" charset="0"/>
        </a:defRPr>
      </a:lvl5pPr>
      <a:lvl6pPr marL="457200" algn="l" rtl="0" fontAlgn="base">
        <a:spcBef>
          <a:spcPct val="0"/>
        </a:spcBef>
        <a:spcAft>
          <a:spcPct val="0"/>
        </a:spcAft>
        <a:defRPr sz="4000" b="1">
          <a:solidFill>
            <a:srgbClr val="693B68"/>
          </a:solidFill>
          <a:latin typeface="Georgia" charset="0"/>
          <a:ea typeface="ＭＳ Ｐゴシック" charset="0"/>
          <a:cs typeface="ＭＳ Ｐゴシック" charset="0"/>
        </a:defRPr>
      </a:lvl6pPr>
      <a:lvl7pPr marL="914400" algn="l" rtl="0" fontAlgn="base">
        <a:spcBef>
          <a:spcPct val="0"/>
        </a:spcBef>
        <a:spcAft>
          <a:spcPct val="0"/>
        </a:spcAft>
        <a:defRPr sz="4000" b="1">
          <a:solidFill>
            <a:srgbClr val="693B68"/>
          </a:solidFill>
          <a:latin typeface="Georgia" charset="0"/>
          <a:ea typeface="ＭＳ Ｐゴシック" charset="0"/>
          <a:cs typeface="ＭＳ Ｐゴシック" charset="0"/>
        </a:defRPr>
      </a:lvl7pPr>
      <a:lvl8pPr marL="1371600" algn="l" rtl="0" fontAlgn="base">
        <a:spcBef>
          <a:spcPct val="0"/>
        </a:spcBef>
        <a:spcAft>
          <a:spcPct val="0"/>
        </a:spcAft>
        <a:defRPr sz="4000" b="1">
          <a:solidFill>
            <a:srgbClr val="693B68"/>
          </a:solidFill>
          <a:latin typeface="Georgia" charset="0"/>
          <a:ea typeface="ＭＳ Ｐゴシック" charset="0"/>
          <a:cs typeface="ＭＳ Ｐゴシック" charset="0"/>
        </a:defRPr>
      </a:lvl8pPr>
      <a:lvl9pPr marL="1828800" algn="l" rtl="0" fontAlgn="base">
        <a:spcBef>
          <a:spcPct val="0"/>
        </a:spcBef>
        <a:spcAft>
          <a:spcPct val="0"/>
        </a:spcAft>
        <a:defRPr sz="4000" b="1">
          <a:solidFill>
            <a:srgbClr val="693B68"/>
          </a:solidFill>
          <a:latin typeface="Georgi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Lucida Sans Unicode" panose="020B0602030504020204" pitchFamily="34" charset="0"/>
          <a:ea typeface="MS PGothic" pitchFamily="34" charset="-128"/>
          <a:cs typeface="Lucida Sans Unicode" panose="020B060203050402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chemeClr val="tx1"/>
          </a:solidFill>
          <a:latin typeface="Lucida Sans Unicode" panose="020B0602030504020204" pitchFamily="34" charset="0"/>
          <a:ea typeface="MS PGothic" pitchFamily="34" charset="-128"/>
          <a:cs typeface="Lucida Sans Unicode" panose="020B0602030504020204" pitchFamily="34" charset="0"/>
        </a:defRPr>
      </a:lvl2pPr>
      <a:lvl3pPr marL="1143000" indent="-228600" algn="l" rtl="0" eaLnBrk="0" fontAlgn="base" hangingPunct="0">
        <a:spcBef>
          <a:spcPct val="20000"/>
        </a:spcBef>
        <a:spcAft>
          <a:spcPct val="0"/>
        </a:spcAft>
        <a:buFont typeface="Arial" pitchFamily="34" charset="0"/>
        <a:buChar char="•"/>
        <a:defRPr kern="1200">
          <a:solidFill>
            <a:schemeClr val="tx1"/>
          </a:solidFill>
          <a:latin typeface="Lucida Sans Unicode" panose="020B0602030504020204" pitchFamily="34" charset="0"/>
          <a:ea typeface="MS PGothic" pitchFamily="34" charset="-128"/>
          <a:cs typeface="Lucida Sans Unicode" panose="020B060203050402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chemeClr val="tx1"/>
          </a:solidFill>
          <a:latin typeface="Lucida Sans Unicode" panose="020B0602030504020204" pitchFamily="34" charset="0"/>
          <a:ea typeface="MS PGothic" pitchFamily="34" charset="-128"/>
          <a:cs typeface="Lucida Sans Unicode" panose="020B060203050402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chemeClr val="tx1"/>
          </a:solidFill>
          <a:latin typeface="Lucida Sans Unicode" panose="020B0602030504020204" pitchFamily="34" charset="0"/>
          <a:ea typeface="MS PGothic" pitchFamily="34" charset="-128"/>
          <a:cs typeface="Lucida Sans Unicode" panose="020B0602030504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hyperlink" Target="https://www.pngall.com/stars-png" TargetMode="Externa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hyperlink" Target="https://www.universetoday.com/99380/so-many-stars/" TargetMode="External"/><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hyperlink" Target="https://quantixed.org/2018/06/27/pentagrammarspin-why-twelve-pentagons/football-157931_960_720/"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863" y="3926667"/>
            <a:ext cx="9677400" cy="1143000"/>
          </a:xfrm>
        </p:spPr>
        <p:txBody>
          <a:bodyPr/>
          <a:lstStyle/>
          <a:p>
            <a:pPr eaLnBrk="1" hangingPunct="1">
              <a:defRPr/>
            </a:pPr>
            <a:r>
              <a:rPr lang="en-GB" sz="2400" b="0" dirty="0">
                <a:solidFill>
                  <a:schemeClr val="tx1"/>
                </a:solidFill>
                <a:latin typeface="Barlow" panose="00000500000000000000" pitchFamily="2" charset="0"/>
              </a:rPr>
              <a:t>Professor Liz Breen</a:t>
            </a:r>
            <a:br>
              <a:rPr lang="en-GB" sz="2400" b="0" dirty="0">
                <a:solidFill>
                  <a:schemeClr val="tx1"/>
                </a:solidFill>
                <a:latin typeface="Barlow" panose="00000500000000000000" pitchFamily="2" charset="0"/>
              </a:rPr>
            </a:br>
            <a:br>
              <a:rPr lang="en-GB" sz="1800" b="0" dirty="0">
                <a:solidFill>
                  <a:schemeClr val="tx1"/>
                </a:solidFill>
                <a:latin typeface="Barlow" panose="00000500000000000000" pitchFamily="2" charset="0"/>
              </a:rPr>
            </a:br>
            <a:r>
              <a:rPr lang="en-GB" sz="1800" b="0" dirty="0">
                <a:solidFill>
                  <a:schemeClr val="tx1"/>
                </a:solidFill>
                <a:latin typeface="Barlow" panose="00000500000000000000" pitchFamily="2" charset="0"/>
              </a:rPr>
              <a:t>Professor of Health Service Operations</a:t>
            </a:r>
            <a:br>
              <a:rPr lang="en-GB" sz="1800" b="0" dirty="0">
                <a:solidFill>
                  <a:schemeClr val="tx1"/>
                </a:solidFill>
                <a:latin typeface="Barlow" panose="00000500000000000000" pitchFamily="2" charset="0"/>
              </a:rPr>
            </a:br>
            <a:r>
              <a:rPr lang="en-GB" sz="1800" b="0" dirty="0">
                <a:solidFill>
                  <a:schemeClr val="tx1"/>
                </a:solidFill>
                <a:latin typeface="Barlow" panose="00000500000000000000" pitchFamily="2" charset="0"/>
              </a:rPr>
              <a:t>Director of the Digital Health Zone</a:t>
            </a:r>
            <a:br>
              <a:rPr lang="en-GB" sz="1800" b="0" dirty="0">
                <a:solidFill>
                  <a:schemeClr val="tx1"/>
                </a:solidFill>
                <a:latin typeface="Barlow" panose="00000500000000000000" pitchFamily="2" charset="0"/>
              </a:rPr>
            </a:br>
            <a:r>
              <a:rPr lang="en-GB" sz="1800" b="0" dirty="0">
                <a:solidFill>
                  <a:schemeClr val="tx1"/>
                </a:solidFill>
                <a:latin typeface="Barlow" panose="00000500000000000000" pitchFamily="2" charset="0"/>
              </a:rPr>
              <a:t>University of Bradford</a:t>
            </a:r>
            <a:endParaRPr lang="en-US" sz="2400" b="0" dirty="0">
              <a:solidFill>
                <a:schemeClr val="tx1"/>
              </a:solidFill>
              <a:latin typeface="Barlow" panose="00000500000000000000" pitchFamily="2" charset="0"/>
            </a:endParaRPr>
          </a:p>
        </p:txBody>
      </p:sp>
      <p:sp>
        <p:nvSpPr>
          <p:cNvPr id="7" name="Rectangle 6"/>
          <p:cNvSpPr/>
          <p:nvPr/>
        </p:nvSpPr>
        <p:spPr>
          <a:xfrm>
            <a:off x="611560" y="1484784"/>
            <a:ext cx="8208912" cy="1446550"/>
          </a:xfrm>
          <a:prstGeom prst="rect">
            <a:avLst/>
          </a:prstGeom>
        </p:spPr>
        <p:txBody>
          <a:bodyPr wrap="square">
            <a:spAutoFit/>
          </a:bodyPr>
          <a:lstStyle/>
          <a:p>
            <a:pPr algn="ctr"/>
            <a:r>
              <a:rPr lang="en-GB" altLang="en-US" sz="4400" b="1" dirty="0">
                <a:solidFill>
                  <a:srgbClr val="87A529"/>
                </a:solidFill>
                <a:latin typeface="Georgia" panose="02040502050405020303" pitchFamily="18" charset="0"/>
                <a:ea typeface="ＭＳ Ｐゴシック" pitchFamily="34" charset="-128"/>
              </a:rPr>
              <a:t> “A City Perspective, aligning the Stars”</a:t>
            </a:r>
            <a:endParaRPr lang="en-GB" dirty="0">
              <a:solidFill>
                <a:prstClr val="black"/>
              </a:solidFill>
            </a:endParaRPr>
          </a:p>
        </p:txBody>
      </p:sp>
      <p:sp>
        <p:nvSpPr>
          <p:cNvPr id="5" name="Date Placeholder 4">
            <a:extLst>
              <a:ext uri="{FF2B5EF4-FFF2-40B4-BE49-F238E27FC236}">
                <a16:creationId xmlns:a16="http://schemas.microsoft.com/office/drawing/2014/main" id="{F1B50FE1-A340-51B2-6439-EFBD586EE342}"/>
              </a:ext>
            </a:extLst>
          </p:cNvPr>
          <p:cNvSpPr>
            <a:spLocks noGrp="1"/>
          </p:cNvSpPr>
          <p:nvPr>
            <p:ph type="dt" sz="half" idx="10"/>
          </p:nvPr>
        </p:nvSpPr>
        <p:spPr/>
        <p:txBody>
          <a:bodyPr/>
          <a:lstStyle/>
          <a:p>
            <a:pPr>
              <a:defRPr/>
            </a:pPr>
            <a:fld id="{C94B991E-6777-42B9-968C-C17340F6C0ED}" type="datetime3">
              <a:rPr lang="en-US" altLang="en-US" smtClean="0">
                <a:solidFill>
                  <a:prstClr val="white"/>
                </a:solidFill>
              </a:rPr>
              <a:t>18 January 2023</a:t>
            </a:fld>
            <a:endParaRPr lang="en-GB" altLang="en-US">
              <a:solidFill>
                <a:prstClr val="white"/>
              </a:solidFill>
            </a:endParaRPr>
          </a:p>
        </p:txBody>
      </p:sp>
      <p:sp>
        <p:nvSpPr>
          <p:cNvPr id="6" name="Footer Placeholder 5">
            <a:extLst>
              <a:ext uri="{FF2B5EF4-FFF2-40B4-BE49-F238E27FC236}">
                <a16:creationId xmlns:a16="http://schemas.microsoft.com/office/drawing/2014/main" id="{E83E1D67-B8FA-E733-F253-B4D7BD1159F8}"/>
              </a:ext>
            </a:extLst>
          </p:cNvPr>
          <p:cNvSpPr>
            <a:spLocks noGrp="1"/>
          </p:cNvSpPr>
          <p:nvPr>
            <p:ph type="ftr" sz="quarter" idx="11"/>
          </p:nvPr>
        </p:nvSpPr>
        <p:spPr/>
        <p:txBody>
          <a:bodyPr/>
          <a:lstStyle/>
          <a:p>
            <a:pPr>
              <a:defRPr/>
            </a:pPr>
            <a:r>
              <a:rPr lang="en-GB">
                <a:solidFill>
                  <a:prstClr val="black"/>
                </a:solidFill>
              </a:rPr>
              <a:t>NYHDIF Conference Nov 2022</a:t>
            </a:r>
          </a:p>
        </p:txBody>
      </p:sp>
      <p:sp>
        <p:nvSpPr>
          <p:cNvPr id="8" name="Slide Number Placeholder 7">
            <a:extLst>
              <a:ext uri="{FF2B5EF4-FFF2-40B4-BE49-F238E27FC236}">
                <a16:creationId xmlns:a16="http://schemas.microsoft.com/office/drawing/2014/main" id="{1E5262F3-CCA2-D40B-34DC-7DF3C4E8341E}"/>
              </a:ext>
            </a:extLst>
          </p:cNvPr>
          <p:cNvSpPr>
            <a:spLocks noGrp="1"/>
          </p:cNvSpPr>
          <p:nvPr>
            <p:ph type="sldNum" sz="quarter" idx="12"/>
          </p:nvPr>
        </p:nvSpPr>
        <p:spPr/>
        <p:txBody>
          <a:bodyPr/>
          <a:lstStyle/>
          <a:p>
            <a:pPr>
              <a:defRPr/>
            </a:pPr>
            <a:fld id="{4204F34E-78D1-4711-B39D-940D87668E3D}" type="slidenum">
              <a:rPr lang="en-GB" altLang="en-US" smtClean="0">
                <a:solidFill>
                  <a:prstClr val="white"/>
                </a:solidFill>
              </a:rPr>
              <a:pPr>
                <a:defRPr/>
              </a:pPr>
              <a:t>1</a:t>
            </a:fld>
            <a:endParaRPr lang="en-GB" altLang="en-US">
              <a:solidFill>
                <a:prstClr val="white"/>
              </a:solidFill>
            </a:endParaRPr>
          </a:p>
        </p:txBody>
      </p:sp>
    </p:spTree>
    <p:extLst>
      <p:ext uri="{BB962C8B-B14F-4D97-AF65-F5344CB8AC3E}">
        <p14:creationId xmlns:p14="http://schemas.microsoft.com/office/powerpoint/2010/main" val="1863309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6AE88-1104-4B10-EAB7-D09A66C2488C}"/>
              </a:ext>
            </a:extLst>
          </p:cNvPr>
          <p:cNvSpPr>
            <a:spLocks noGrp="1"/>
          </p:cNvSpPr>
          <p:nvPr>
            <p:ph type="title"/>
          </p:nvPr>
        </p:nvSpPr>
        <p:spPr/>
        <p:txBody>
          <a:bodyPr/>
          <a:lstStyle/>
          <a:p>
            <a:r>
              <a:rPr lang="en-GB" dirty="0"/>
              <a:t>Everybody is a star</a:t>
            </a:r>
          </a:p>
        </p:txBody>
      </p:sp>
      <p:sp>
        <p:nvSpPr>
          <p:cNvPr id="4" name="Date Placeholder 3">
            <a:extLst>
              <a:ext uri="{FF2B5EF4-FFF2-40B4-BE49-F238E27FC236}">
                <a16:creationId xmlns:a16="http://schemas.microsoft.com/office/drawing/2014/main" id="{CC0E3CAC-F701-AB25-3B43-0246067BBF81}"/>
              </a:ext>
            </a:extLst>
          </p:cNvPr>
          <p:cNvSpPr>
            <a:spLocks noGrp="1"/>
          </p:cNvSpPr>
          <p:nvPr>
            <p:ph type="dt" sz="half" idx="10"/>
          </p:nvPr>
        </p:nvSpPr>
        <p:spPr/>
        <p:txBody>
          <a:body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D9C7565D-CE9B-EF1F-9483-0226E059C95D}"/>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6" name="Slide Number Placeholder 5">
            <a:extLst>
              <a:ext uri="{FF2B5EF4-FFF2-40B4-BE49-F238E27FC236}">
                <a16:creationId xmlns:a16="http://schemas.microsoft.com/office/drawing/2014/main" id="{45A166D4-8110-28EC-A507-5B69097CF018}"/>
              </a:ext>
            </a:extLst>
          </p:cNvPr>
          <p:cNvSpPr>
            <a:spLocks noGrp="1"/>
          </p:cNvSpPr>
          <p:nvPr>
            <p:ph type="sldNum" sz="quarter" idx="12"/>
          </p:nvPr>
        </p:nvSpPr>
        <p:spPr/>
        <p:txBody>
          <a:bodyPr/>
          <a:lstStyle/>
          <a:p>
            <a:pPr>
              <a:defRPr/>
            </a:pPr>
            <a:fld id="{57CECCB5-586C-4393-A26D-0196F0981BA0}" type="slidenum">
              <a:rPr lang="en-GB" altLang="en-US" smtClean="0">
                <a:solidFill>
                  <a:prstClr val="white"/>
                </a:solidFill>
              </a:rPr>
              <a:pPr>
                <a:defRPr/>
              </a:pPr>
              <a:t>10</a:t>
            </a:fld>
            <a:endParaRPr lang="en-GB" altLang="en-US">
              <a:solidFill>
                <a:prstClr val="white"/>
              </a:solidFill>
            </a:endParaRPr>
          </a:p>
        </p:txBody>
      </p:sp>
      <p:sp>
        <p:nvSpPr>
          <p:cNvPr id="9" name="Content Placeholder 8">
            <a:extLst>
              <a:ext uri="{FF2B5EF4-FFF2-40B4-BE49-F238E27FC236}">
                <a16:creationId xmlns:a16="http://schemas.microsoft.com/office/drawing/2014/main" id="{BA666F80-A03C-ED07-048A-9628123BDF31}"/>
              </a:ext>
            </a:extLst>
          </p:cNvPr>
          <p:cNvSpPr>
            <a:spLocks noGrp="1"/>
          </p:cNvSpPr>
          <p:nvPr>
            <p:ph idx="1"/>
          </p:nvPr>
        </p:nvSpPr>
        <p:spPr/>
        <p:txBody>
          <a:bodyPr>
            <a:normAutofit/>
          </a:bodyPr>
          <a:lstStyle/>
          <a:p>
            <a:pPr>
              <a:buFont typeface="Barlow" panose="00000500000000000000" pitchFamily="2" charset="0"/>
              <a:buChar char="*"/>
            </a:pPr>
            <a:r>
              <a:rPr lang="en-GB" dirty="0">
                <a:latin typeface="Barlow" panose="00000500000000000000" pitchFamily="2" charset="0"/>
              </a:rPr>
              <a:t>In an era of shifting sands with staff movement out of roles, backfilling, secondments etc it is easy to lose sight of the great staff you have.</a:t>
            </a:r>
          </a:p>
          <a:p>
            <a:pPr>
              <a:buFont typeface="Barlow" panose="00000500000000000000" pitchFamily="2" charset="0"/>
              <a:buChar char="*"/>
            </a:pPr>
            <a:r>
              <a:rPr lang="en-GB" dirty="0">
                <a:latin typeface="Barlow" panose="00000500000000000000" pitchFamily="2" charset="0"/>
              </a:rPr>
              <a:t>As leaders:</a:t>
            </a:r>
          </a:p>
          <a:p>
            <a:pPr lvl="1"/>
            <a:r>
              <a:rPr lang="en-GB" dirty="0">
                <a:latin typeface="Barlow" panose="00000500000000000000" pitchFamily="2" charset="0"/>
              </a:rPr>
              <a:t>be aware of your impact</a:t>
            </a:r>
          </a:p>
          <a:p>
            <a:pPr lvl="1"/>
            <a:r>
              <a:rPr lang="en-GB" dirty="0">
                <a:latin typeface="Barlow" panose="00000500000000000000" pitchFamily="2" charset="0"/>
              </a:rPr>
              <a:t>focus on potential and possibility</a:t>
            </a:r>
          </a:p>
          <a:p>
            <a:pPr lvl="1"/>
            <a:r>
              <a:rPr lang="en-GB" dirty="0">
                <a:latin typeface="Barlow" panose="00000500000000000000" pitchFamily="2" charset="0"/>
              </a:rPr>
              <a:t>make it okay to leave</a:t>
            </a:r>
          </a:p>
          <a:p>
            <a:pPr lvl="1"/>
            <a:r>
              <a:rPr lang="en-GB" dirty="0">
                <a:latin typeface="Barlow" panose="00000500000000000000" pitchFamily="2" charset="0"/>
              </a:rPr>
              <a:t>give your employees the respect and attention they deserve</a:t>
            </a:r>
          </a:p>
          <a:p>
            <a:pPr lvl="1"/>
            <a:r>
              <a:rPr lang="en-GB" dirty="0">
                <a:latin typeface="Barlow" panose="00000500000000000000" pitchFamily="2" charset="0"/>
              </a:rPr>
              <a:t>re-recruit them</a:t>
            </a:r>
          </a:p>
          <a:p>
            <a:pPr marL="457200" lvl="1" indent="0">
              <a:buNone/>
            </a:pPr>
            <a:r>
              <a:rPr lang="en-GB" sz="1000" dirty="0">
                <a:latin typeface="Barlow" panose="00000500000000000000" pitchFamily="2" charset="0"/>
              </a:rPr>
              <a:t>(Cohen &amp; Roeske-</a:t>
            </a:r>
            <a:r>
              <a:rPr lang="en-GB" sz="1000" dirty="0" err="1">
                <a:latin typeface="Barlow" panose="00000500000000000000" pitchFamily="2" charset="0"/>
              </a:rPr>
              <a:t>Zummer</a:t>
            </a:r>
            <a:r>
              <a:rPr lang="en-GB" sz="1000" dirty="0">
                <a:latin typeface="Barlow" panose="00000500000000000000" pitchFamily="2" charset="0"/>
              </a:rPr>
              <a:t>, Harvard Business Revi</a:t>
            </a:r>
            <a:r>
              <a:rPr lang="en-GB" sz="1000" dirty="0"/>
              <a:t>ew, 2021)</a:t>
            </a:r>
          </a:p>
          <a:p>
            <a:pPr lvl="1"/>
            <a:endParaRPr lang="en-GB" dirty="0"/>
          </a:p>
        </p:txBody>
      </p:sp>
    </p:spTree>
    <p:extLst>
      <p:ext uri="{BB962C8B-B14F-4D97-AF65-F5344CB8AC3E}">
        <p14:creationId xmlns:p14="http://schemas.microsoft.com/office/powerpoint/2010/main" val="1705004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B91349A-30FB-B3E8-5D4F-DEB5B9F26E70}"/>
              </a:ext>
            </a:extLst>
          </p:cNvPr>
          <p:cNvSpPr/>
          <p:nvPr/>
        </p:nvSpPr>
        <p:spPr>
          <a:xfrm>
            <a:off x="5868144" y="28088"/>
            <a:ext cx="1944216" cy="1080120"/>
          </a:xfrm>
          <a:prstGeom prst="ellipse">
            <a:avLst/>
          </a:prstGeom>
          <a:solidFill>
            <a:schemeClr val="accent2">
              <a:lumMod val="20000"/>
              <a:lumOff val="80000"/>
            </a:schemeClr>
          </a:solidFill>
          <a:ln>
            <a:solidFill>
              <a:srgbClr val="0081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Lucida Sans"/>
              <a:cs typeface="Lucida Sans"/>
            </a:endParaRPr>
          </a:p>
        </p:txBody>
      </p:sp>
      <p:sp>
        <p:nvSpPr>
          <p:cNvPr id="2" name="Title 1">
            <a:extLst>
              <a:ext uri="{FF2B5EF4-FFF2-40B4-BE49-F238E27FC236}">
                <a16:creationId xmlns:a16="http://schemas.microsoft.com/office/drawing/2014/main" id="{F08229A3-5E2E-A5AF-9ED9-EABBE98EC436}"/>
              </a:ext>
            </a:extLst>
          </p:cNvPr>
          <p:cNvSpPr>
            <a:spLocks noGrp="1"/>
          </p:cNvSpPr>
          <p:nvPr>
            <p:ph type="title"/>
          </p:nvPr>
        </p:nvSpPr>
        <p:spPr/>
        <p:txBody>
          <a:bodyPr/>
          <a:lstStyle/>
          <a:p>
            <a:r>
              <a:rPr lang="en-GB" dirty="0"/>
              <a:t>Reach for the stars</a:t>
            </a:r>
          </a:p>
        </p:txBody>
      </p:sp>
      <p:sp>
        <p:nvSpPr>
          <p:cNvPr id="3" name="Content Placeholder 2">
            <a:extLst>
              <a:ext uri="{FF2B5EF4-FFF2-40B4-BE49-F238E27FC236}">
                <a16:creationId xmlns:a16="http://schemas.microsoft.com/office/drawing/2014/main" id="{2C346D9F-B2FE-F57E-DD6D-2852CA832566}"/>
              </a:ext>
            </a:extLst>
          </p:cNvPr>
          <p:cNvSpPr>
            <a:spLocks noGrp="1"/>
          </p:cNvSpPr>
          <p:nvPr>
            <p:ph idx="1"/>
          </p:nvPr>
        </p:nvSpPr>
        <p:spPr>
          <a:xfrm>
            <a:off x="386235" y="1710690"/>
            <a:ext cx="4201425" cy="4465662"/>
          </a:xfrm>
        </p:spPr>
        <p:txBody>
          <a:bodyPr>
            <a:normAutofit fontScale="85000" lnSpcReduction="10000"/>
          </a:bodyPr>
          <a:lstStyle/>
          <a:p>
            <a:pPr>
              <a:buFont typeface="Lucida Sans Unicode" panose="020B0602030504020204" pitchFamily="34" charset="0"/>
              <a:buChar char="*"/>
            </a:pPr>
            <a:r>
              <a:rPr lang="en-GB" dirty="0">
                <a:latin typeface="Barlow" panose="00000500000000000000" pitchFamily="2" charset="0"/>
              </a:rPr>
              <a:t>What are you aiming for?</a:t>
            </a:r>
          </a:p>
          <a:p>
            <a:pPr>
              <a:buFont typeface="Lucida Sans Unicode" panose="020B0602030504020204" pitchFamily="34" charset="0"/>
              <a:buChar char="*"/>
            </a:pPr>
            <a:r>
              <a:rPr lang="en-GB" dirty="0">
                <a:latin typeface="Barlow" panose="00000500000000000000" pitchFamily="2" charset="0"/>
              </a:rPr>
              <a:t>Idea management – seeking raw concepts and notions and converting these into actionable ideas</a:t>
            </a:r>
          </a:p>
          <a:p>
            <a:pPr>
              <a:buFont typeface="Lucida Sans Unicode" panose="020B0602030504020204" pitchFamily="34" charset="0"/>
              <a:buChar char="*"/>
            </a:pPr>
            <a:r>
              <a:rPr lang="en-GB" dirty="0">
                <a:latin typeface="Barlow" panose="00000500000000000000" pitchFamily="2" charset="0"/>
              </a:rPr>
              <a:t>Creating an idea management system-  post ideas, get votes, deliver or respond to feedback, and develop the ideas into innovations that make a difference to the company (HBR, 2017). </a:t>
            </a:r>
          </a:p>
          <a:p>
            <a:pPr>
              <a:buFont typeface="Lucida Sans Unicode" panose="020B0602030504020204" pitchFamily="34" charset="0"/>
              <a:buChar char="*"/>
            </a:pPr>
            <a:r>
              <a:rPr lang="en-GB" dirty="0">
                <a:latin typeface="Barlow" panose="00000500000000000000" pitchFamily="2" charset="0"/>
              </a:rPr>
              <a:t>Ideation rate = number of ideas approved by management/but the total number of active users in the system. </a:t>
            </a:r>
          </a:p>
          <a:p>
            <a:endParaRPr lang="en-GB" dirty="0"/>
          </a:p>
        </p:txBody>
      </p:sp>
      <p:sp>
        <p:nvSpPr>
          <p:cNvPr id="4" name="Date Placeholder 3">
            <a:extLst>
              <a:ext uri="{FF2B5EF4-FFF2-40B4-BE49-F238E27FC236}">
                <a16:creationId xmlns:a16="http://schemas.microsoft.com/office/drawing/2014/main" id="{4E13596C-3D18-8999-8B27-8A12A22F2AB1}"/>
              </a:ext>
            </a:extLst>
          </p:cNvPr>
          <p:cNvSpPr>
            <a:spLocks noGrp="1"/>
          </p:cNvSpPr>
          <p:nvPr>
            <p:ph type="dt" sz="half" idx="10"/>
          </p:nvPr>
        </p:nvSpPr>
        <p:spPr/>
        <p:txBody>
          <a:body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25F9775F-0F63-2274-7DB0-77500D86D178}"/>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6" name="Slide Number Placeholder 5">
            <a:extLst>
              <a:ext uri="{FF2B5EF4-FFF2-40B4-BE49-F238E27FC236}">
                <a16:creationId xmlns:a16="http://schemas.microsoft.com/office/drawing/2014/main" id="{A5B5DB0C-1B04-9A04-96E8-BD48F09EBE75}"/>
              </a:ext>
            </a:extLst>
          </p:cNvPr>
          <p:cNvSpPr>
            <a:spLocks noGrp="1"/>
          </p:cNvSpPr>
          <p:nvPr>
            <p:ph type="sldNum" sz="quarter" idx="12"/>
          </p:nvPr>
        </p:nvSpPr>
        <p:spPr/>
        <p:txBody>
          <a:bodyPr/>
          <a:lstStyle/>
          <a:p>
            <a:pPr>
              <a:defRPr/>
            </a:pPr>
            <a:fld id="{57CECCB5-586C-4393-A26D-0196F0981BA0}" type="slidenum">
              <a:rPr lang="en-GB" altLang="en-US" smtClean="0">
                <a:solidFill>
                  <a:prstClr val="white"/>
                </a:solidFill>
              </a:rPr>
              <a:pPr>
                <a:defRPr/>
              </a:pPr>
              <a:t>11</a:t>
            </a:fld>
            <a:endParaRPr lang="en-GB" altLang="en-US">
              <a:solidFill>
                <a:prstClr val="white"/>
              </a:solidFill>
            </a:endParaRPr>
          </a:p>
        </p:txBody>
      </p:sp>
      <p:graphicFrame>
        <p:nvGraphicFramePr>
          <p:cNvPr id="7" name="Diagram 6">
            <a:extLst>
              <a:ext uri="{FF2B5EF4-FFF2-40B4-BE49-F238E27FC236}">
                <a16:creationId xmlns:a16="http://schemas.microsoft.com/office/drawing/2014/main" id="{0C1522C5-B8DB-7AA6-1153-C4FAE3DF1FE3}"/>
              </a:ext>
            </a:extLst>
          </p:cNvPr>
          <p:cNvGraphicFramePr/>
          <p:nvPr>
            <p:extLst>
              <p:ext uri="{D42A27DB-BD31-4B8C-83A1-F6EECF244321}">
                <p14:modId xmlns:p14="http://schemas.microsoft.com/office/powerpoint/2010/main" val="1427188589"/>
              </p:ext>
            </p:extLst>
          </p:nvPr>
        </p:nvGraphicFramePr>
        <p:xfrm>
          <a:off x="4139952" y="2019454"/>
          <a:ext cx="5591944" cy="3941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4671CD3A-552B-3078-9966-86AF4D8F4296}"/>
              </a:ext>
            </a:extLst>
          </p:cNvPr>
          <p:cNvSpPr txBox="1"/>
          <p:nvPr/>
        </p:nvSpPr>
        <p:spPr>
          <a:xfrm>
            <a:off x="6023928" y="233389"/>
            <a:ext cx="2041185" cy="646331"/>
          </a:xfrm>
          <a:prstGeom prst="rect">
            <a:avLst/>
          </a:prstGeom>
          <a:noFill/>
        </p:spPr>
        <p:txBody>
          <a:bodyPr wrap="square" rtlCol="0">
            <a:spAutoFit/>
          </a:bodyPr>
          <a:lstStyle/>
          <a:p>
            <a:r>
              <a:rPr lang="en-GB" dirty="0">
                <a:latin typeface="Lucida Sans Unicode" panose="020B0602030504020204" pitchFamily="34" charset="0"/>
                <a:cs typeface="Lucida Sans Unicode" panose="020B0602030504020204" pitchFamily="34" charset="0"/>
              </a:rPr>
              <a:t>Quality Circles - manufacturing</a:t>
            </a:r>
          </a:p>
        </p:txBody>
      </p:sp>
      <p:sp>
        <p:nvSpPr>
          <p:cNvPr id="9" name="Arrow: Down 8">
            <a:extLst>
              <a:ext uri="{FF2B5EF4-FFF2-40B4-BE49-F238E27FC236}">
                <a16:creationId xmlns:a16="http://schemas.microsoft.com/office/drawing/2014/main" id="{9A220159-A243-EDE3-62B3-DCFEC050BA2A}"/>
              </a:ext>
            </a:extLst>
          </p:cNvPr>
          <p:cNvSpPr/>
          <p:nvPr/>
        </p:nvSpPr>
        <p:spPr>
          <a:xfrm>
            <a:off x="6651158" y="1226575"/>
            <a:ext cx="497524" cy="646331"/>
          </a:xfrm>
          <a:prstGeom prst="downArrow">
            <a:avLst/>
          </a:prstGeom>
          <a:noFill/>
          <a:ln>
            <a:solidFill>
              <a:srgbClr val="0081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Lucida Sans"/>
              <a:cs typeface="Lucida Sans"/>
            </a:endParaRPr>
          </a:p>
        </p:txBody>
      </p:sp>
    </p:spTree>
    <p:extLst>
      <p:ext uri="{BB962C8B-B14F-4D97-AF65-F5344CB8AC3E}">
        <p14:creationId xmlns:p14="http://schemas.microsoft.com/office/powerpoint/2010/main" val="200667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19AEA-FF35-F2E2-831D-4BCA0E7AF11D}"/>
              </a:ext>
            </a:extLst>
          </p:cNvPr>
          <p:cNvSpPr>
            <a:spLocks noGrp="1"/>
          </p:cNvSpPr>
          <p:nvPr>
            <p:ph type="title"/>
          </p:nvPr>
        </p:nvSpPr>
        <p:spPr/>
        <p:txBody>
          <a:bodyPr/>
          <a:lstStyle/>
          <a:p>
            <a:r>
              <a:rPr lang="en-GB" dirty="0"/>
              <a:t>Aligning the stars for the future</a:t>
            </a:r>
          </a:p>
        </p:txBody>
      </p:sp>
      <p:sp>
        <p:nvSpPr>
          <p:cNvPr id="3" name="Content Placeholder 2">
            <a:extLst>
              <a:ext uri="{FF2B5EF4-FFF2-40B4-BE49-F238E27FC236}">
                <a16:creationId xmlns:a16="http://schemas.microsoft.com/office/drawing/2014/main" id="{D89E7B88-80AC-1BF4-429E-31471E1D8926}"/>
              </a:ext>
            </a:extLst>
          </p:cNvPr>
          <p:cNvSpPr>
            <a:spLocks noGrp="1"/>
          </p:cNvSpPr>
          <p:nvPr>
            <p:ph idx="1"/>
          </p:nvPr>
        </p:nvSpPr>
        <p:spPr>
          <a:xfrm>
            <a:off x="347832" y="2060848"/>
            <a:ext cx="2579284" cy="4864644"/>
          </a:xfrm>
        </p:spPr>
        <p:txBody>
          <a:bodyPr lIns="108000" tIns="72000" rIns="108000" bIns="72000">
            <a:noAutofit/>
          </a:bodyPr>
          <a:lstStyle/>
          <a:p>
            <a:pPr marL="0" indent="0">
              <a:buNone/>
            </a:pPr>
            <a:r>
              <a:rPr lang="en-GB" sz="1800" dirty="0">
                <a:latin typeface="Barlow" panose="00000500000000000000" pitchFamily="2" charset="0"/>
              </a:rPr>
              <a:t>The increasing reliance on digital solutions in the development of health and care services has seen a rapid expansion for the demand for both specialist and general data and digital skills throughout the workforce</a:t>
            </a:r>
          </a:p>
        </p:txBody>
      </p:sp>
      <p:sp>
        <p:nvSpPr>
          <p:cNvPr id="4" name="Date Placeholder 3">
            <a:extLst>
              <a:ext uri="{FF2B5EF4-FFF2-40B4-BE49-F238E27FC236}">
                <a16:creationId xmlns:a16="http://schemas.microsoft.com/office/drawing/2014/main" id="{FD0BBB61-94BE-D007-BEB7-3C4578E2ECFC}"/>
              </a:ext>
            </a:extLst>
          </p:cNvPr>
          <p:cNvSpPr>
            <a:spLocks noGrp="1"/>
          </p:cNvSpPr>
          <p:nvPr>
            <p:ph type="dt" sz="half" idx="10"/>
          </p:nvPr>
        </p:nvSpPr>
        <p:spPr/>
        <p:txBody>
          <a:body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B0F79EB0-1B83-354F-A920-28087300B76E}"/>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6" name="Slide Number Placeholder 5">
            <a:extLst>
              <a:ext uri="{FF2B5EF4-FFF2-40B4-BE49-F238E27FC236}">
                <a16:creationId xmlns:a16="http://schemas.microsoft.com/office/drawing/2014/main" id="{3126068E-DD2A-398C-496C-2ACC97B2DAF2}"/>
              </a:ext>
            </a:extLst>
          </p:cNvPr>
          <p:cNvSpPr>
            <a:spLocks noGrp="1"/>
          </p:cNvSpPr>
          <p:nvPr>
            <p:ph type="sldNum" sz="quarter" idx="12"/>
          </p:nvPr>
        </p:nvSpPr>
        <p:spPr/>
        <p:txBody>
          <a:bodyPr/>
          <a:lstStyle/>
          <a:p>
            <a:pPr>
              <a:defRPr/>
            </a:pPr>
            <a:fld id="{57CECCB5-586C-4393-A26D-0196F0981BA0}" type="slidenum">
              <a:rPr lang="en-GB" altLang="en-US" smtClean="0">
                <a:solidFill>
                  <a:prstClr val="white"/>
                </a:solidFill>
              </a:rPr>
              <a:pPr>
                <a:defRPr/>
              </a:pPr>
              <a:t>12</a:t>
            </a:fld>
            <a:endParaRPr lang="en-GB" altLang="en-US">
              <a:solidFill>
                <a:prstClr val="white"/>
              </a:solidFill>
            </a:endParaRPr>
          </a:p>
        </p:txBody>
      </p:sp>
      <p:sp>
        <p:nvSpPr>
          <p:cNvPr id="7" name="Text Placeholder 2">
            <a:extLst>
              <a:ext uri="{FF2B5EF4-FFF2-40B4-BE49-F238E27FC236}">
                <a16:creationId xmlns:a16="http://schemas.microsoft.com/office/drawing/2014/main" id="{724981A9-0A5C-259E-4C12-1780712461CA}"/>
              </a:ext>
            </a:extLst>
          </p:cNvPr>
          <p:cNvSpPr txBox="1">
            <a:spLocks/>
          </p:cNvSpPr>
          <p:nvPr/>
        </p:nvSpPr>
        <p:spPr>
          <a:xfrm>
            <a:off x="3347222" y="1765280"/>
            <a:ext cx="5545257" cy="1317741"/>
          </a:xfrm>
          <a:prstGeom prst="rect">
            <a:avLst/>
          </a:prstGeom>
          <a:solidFill>
            <a:schemeClr val="tx2">
              <a:lumMod val="10000"/>
              <a:lumOff val="90000"/>
            </a:schemeClr>
          </a:solidFill>
          <a:ln>
            <a:solidFill>
              <a:srgbClr val="87A529"/>
            </a:solidFill>
          </a:ln>
        </p:spPr>
        <p:txBody>
          <a:bodyPr>
            <a:normAutofit fontScale="92500" lnSpcReduction="20000"/>
          </a:bodyPr>
          <a:lstStyle>
            <a:lvl1pPr marL="228600" indent="-228600" algn="l" defTabSz="914400" rtl="0" eaLnBrk="1" latinLnBrk="0" hangingPunct="1">
              <a:lnSpc>
                <a:spcPct val="90000"/>
              </a:lnSpc>
              <a:spcBef>
                <a:spcPts val="1000"/>
              </a:spcBef>
              <a:buFont typeface="Arial"/>
              <a:buChar char="•"/>
              <a:defRPr sz="2800" b="1" kern="1200">
                <a:solidFill>
                  <a:srgbClr val="5D8B85"/>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9A8D8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5D8B85"/>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9A8D8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5D8B8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600"/>
              </a:spcAft>
              <a:buNone/>
            </a:pPr>
            <a:r>
              <a:rPr lang="en-GB" sz="1600" b="0" dirty="0">
                <a:solidFill>
                  <a:schemeClr val="tx1"/>
                </a:solidFill>
                <a:latin typeface="Barlow" pitchFamily="2" charset="77"/>
              </a:rPr>
              <a:t>Whilst national policy exists which offers  guidance as to workforce composition  and development, this does not fully reflect local needs. Bradford and Craven must  design tailored approaches to workforce recruitment, training and management which reflect the uniqueness of the Place. </a:t>
            </a:r>
          </a:p>
        </p:txBody>
      </p:sp>
      <p:sp>
        <p:nvSpPr>
          <p:cNvPr id="8" name="Text Placeholder 2">
            <a:extLst>
              <a:ext uri="{FF2B5EF4-FFF2-40B4-BE49-F238E27FC236}">
                <a16:creationId xmlns:a16="http://schemas.microsoft.com/office/drawing/2014/main" id="{0E458570-AC9E-4F71-D925-7BEE7CD59ED4}"/>
              </a:ext>
            </a:extLst>
          </p:cNvPr>
          <p:cNvSpPr txBox="1">
            <a:spLocks/>
          </p:cNvSpPr>
          <p:nvPr/>
        </p:nvSpPr>
        <p:spPr>
          <a:xfrm>
            <a:off x="3987597" y="3278496"/>
            <a:ext cx="4544843" cy="419101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b="1" kern="1200">
                <a:solidFill>
                  <a:srgbClr val="5D8B85"/>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9A8D8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5D8B85"/>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9A8D8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5D8B8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lvl="1" indent="0">
              <a:lnSpc>
                <a:spcPct val="120000"/>
              </a:lnSpc>
              <a:spcBef>
                <a:spcPts val="600"/>
              </a:spcBef>
              <a:spcAft>
                <a:spcPts val="600"/>
              </a:spcAft>
              <a:buNone/>
            </a:pPr>
            <a:r>
              <a:rPr lang="en-GB" sz="1500" dirty="0">
                <a:solidFill>
                  <a:schemeClr val="tx1"/>
                </a:solidFill>
                <a:latin typeface="Barlow" pitchFamily="2" charset="77"/>
              </a:rPr>
              <a:t>We can better connect the local workforce planning and information.</a:t>
            </a:r>
            <a:br>
              <a:rPr lang="en-GB" sz="1500" dirty="0">
                <a:solidFill>
                  <a:schemeClr val="tx1"/>
                </a:solidFill>
                <a:latin typeface="Barlow" pitchFamily="2" charset="77"/>
              </a:rPr>
            </a:br>
            <a:endParaRPr lang="en-GB" sz="1500" dirty="0">
              <a:solidFill>
                <a:schemeClr val="tx1"/>
              </a:solidFill>
              <a:latin typeface="Barlow" pitchFamily="2" charset="77"/>
            </a:endParaRPr>
          </a:p>
          <a:p>
            <a:pPr marL="457200" lvl="1" indent="0">
              <a:lnSpc>
                <a:spcPct val="120000"/>
              </a:lnSpc>
              <a:spcBef>
                <a:spcPts val="600"/>
              </a:spcBef>
              <a:spcAft>
                <a:spcPts val="600"/>
              </a:spcAft>
              <a:buNone/>
            </a:pPr>
            <a:r>
              <a:rPr lang="en-GB" sz="1500" dirty="0">
                <a:solidFill>
                  <a:schemeClr val="tx1"/>
                </a:solidFill>
                <a:latin typeface="Barlow" pitchFamily="2" charset="77"/>
              </a:rPr>
              <a:t> Any current educational response needs to be innovative, flexible, and adaptable to meet future needs.</a:t>
            </a:r>
            <a:br>
              <a:rPr lang="en-GB" sz="1500" dirty="0">
                <a:solidFill>
                  <a:schemeClr val="tx1"/>
                </a:solidFill>
                <a:latin typeface="Barlow" pitchFamily="2" charset="77"/>
              </a:rPr>
            </a:br>
            <a:endParaRPr lang="en-GB" sz="1500" dirty="0">
              <a:solidFill>
                <a:schemeClr val="tx1"/>
              </a:solidFill>
              <a:latin typeface="Barlow" pitchFamily="2" charset="77"/>
            </a:endParaRPr>
          </a:p>
          <a:p>
            <a:pPr marL="457200" lvl="1" indent="0">
              <a:lnSpc>
                <a:spcPct val="120000"/>
              </a:lnSpc>
              <a:spcBef>
                <a:spcPts val="600"/>
              </a:spcBef>
              <a:spcAft>
                <a:spcPts val="600"/>
              </a:spcAft>
              <a:buNone/>
            </a:pPr>
            <a:r>
              <a:rPr lang="en-GB" sz="1500" dirty="0">
                <a:solidFill>
                  <a:schemeClr val="tx1"/>
                </a:solidFill>
                <a:latin typeface="Barlow" pitchFamily="2" charset="77"/>
              </a:rPr>
              <a:t>The need for digital and data skills is an important part of this context.</a:t>
            </a:r>
          </a:p>
        </p:txBody>
      </p:sp>
      <p:sp>
        <p:nvSpPr>
          <p:cNvPr id="9" name="Oval 8">
            <a:extLst>
              <a:ext uri="{FF2B5EF4-FFF2-40B4-BE49-F238E27FC236}">
                <a16:creationId xmlns:a16="http://schemas.microsoft.com/office/drawing/2014/main" id="{222DE899-B3B4-6C47-544E-31BE7F9BBF71}"/>
              </a:ext>
            </a:extLst>
          </p:cNvPr>
          <p:cNvSpPr/>
          <p:nvPr/>
        </p:nvSpPr>
        <p:spPr>
          <a:xfrm>
            <a:off x="3222443" y="3223906"/>
            <a:ext cx="989612" cy="989612"/>
          </a:xfrm>
          <a:prstGeom prst="ellipse">
            <a:avLst/>
          </a:prstGeom>
          <a:solidFill>
            <a:srgbClr val="5D8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1A2A3C-1258-6F90-C2C6-90E83541581D}"/>
              </a:ext>
            </a:extLst>
          </p:cNvPr>
          <p:cNvSpPr/>
          <p:nvPr/>
        </p:nvSpPr>
        <p:spPr>
          <a:xfrm>
            <a:off x="3251231" y="4270861"/>
            <a:ext cx="989612" cy="98961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Oval 10">
            <a:extLst>
              <a:ext uri="{FF2B5EF4-FFF2-40B4-BE49-F238E27FC236}">
                <a16:creationId xmlns:a16="http://schemas.microsoft.com/office/drawing/2014/main" id="{6199DFA6-F3AC-63D7-8D39-A1910E2A9BB7}"/>
              </a:ext>
            </a:extLst>
          </p:cNvPr>
          <p:cNvSpPr/>
          <p:nvPr/>
        </p:nvSpPr>
        <p:spPr>
          <a:xfrm>
            <a:off x="3246111" y="5290346"/>
            <a:ext cx="989612" cy="989612"/>
          </a:xfrm>
          <a:prstGeom prst="ellipse">
            <a:avLst/>
          </a:prstGeom>
          <a:solidFill>
            <a:srgbClr val="9A8D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8B9F565-7E6A-2ABE-00A5-42DDCF19A7C0}"/>
              </a:ext>
            </a:extLst>
          </p:cNvPr>
          <p:cNvPicPr>
            <a:picLocks noChangeAspect="1"/>
          </p:cNvPicPr>
          <p:nvPr/>
        </p:nvPicPr>
        <p:blipFill>
          <a:blip r:embed="rId3"/>
          <a:stretch>
            <a:fillRect/>
          </a:stretch>
        </p:blipFill>
        <p:spPr>
          <a:xfrm>
            <a:off x="3445480" y="4310222"/>
            <a:ext cx="738089" cy="745544"/>
          </a:xfrm>
          <a:prstGeom prst="rect">
            <a:avLst/>
          </a:prstGeom>
        </p:spPr>
      </p:pic>
      <p:pic>
        <p:nvPicPr>
          <p:cNvPr id="13" name="Picture 12">
            <a:extLst>
              <a:ext uri="{FF2B5EF4-FFF2-40B4-BE49-F238E27FC236}">
                <a16:creationId xmlns:a16="http://schemas.microsoft.com/office/drawing/2014/main" id="{B5845EA5-1FE6-7AB6-FFB8-6368F44D37E1}"/>
              </a:ext>
            </a:extLst>
          </p:cNvPr>
          <p:cNvPicPr>
            <a:picLocks noChangeAspect="1"/>
          </p:cNvPicPr>
          <p:nvPr/>
        </p:nvPicPr>
        <p:blipFill>
          <a:blip r:embed="rId4"/>
          <a:stretch>
            <a:fillRect/>
          </a:stretch>
        </p:blipFill>
        <p:spPr>
          <a:xfrm>
            <a:off x="3347223" y="3399803"/>
            <a:ext cx="740052" cy="497621"/>
          </a:xfrm>
          <a:prstGeom prst="rect">
            <a:avLst/>
          </a:prstGeom>
        </p:spPr>
      </p:pic>
      <p:pic>
        <p:nvPicPr>
          <p:cNvPr id="14" name="Picture 13">
            <a:extLst>
              <a:ext uri="{FF2B5EF4-FFF2-40B4-BE49-F238E27FC236}">
                <a16:creationId xmlns:a16="http://schemas.microsoft.com/office/drawing/2014/main" id="{7464E2DF-E7A6-AAF9-D046-529CAEFAE5B0}"/>
              </a:ext>
            </a:extLst>
          </p:cNvPr>
          <p:cNvPicPr>
            <a:picLocks noChangeAspect="1"/>
          </p:cNvPicPr>
          <p:nvPr/>
        </p:nvPicPr>
        <p:blipFill>
          <a:blip r:embed="rId5"/>
          <a:stretch>
            <a:fillRect/>
          </a:stretch>
        </p:blipFill>
        <p:spPr>
          <a:xfrm>
            <a:off x="3401798" y="5431229"/>
            <a:ext cx="636346" cy="707845"/>
          </a:xfrm>
          <a:prstGeom prst="rect">
            <a:avLst/>
          </a:prstGeom>
        </p:spPr>
      </p:pic>
      <p:pic>
        <p:nvPicPr>
          <p:cNvPr id="17" name="Picture 16">
            <a:extLst>
              <a:ext uri="{FF2B5EF4-FFF2-40B4-BE49-F238E27FC236}">
                <a16:creationId xmlns:a16="http://schemas.microsoft.com/office/drawing/2014/main" id="{F34BBBFC-7BB5-5662-58CA-41DD546EB39E}"/>
              </a:ext>
            </a:extLst>
          </p:cNvPr>
          <p:cNvPicPr>
            <a:picLocks noChangeAspect="1"/>
          </p:cNvPicPr>
          <p:nvPr/>
        </p:nvPicPr>
        <p:blipFill>
          <a:blip r:embed="rId6"/>
          <a:stretch>
            <a:fillRect/>
          </a:stretch>
        </p:blipFill>
        <p:spPr>
          <a:xfrm>
            <a:off x="6248427" y="352157"/>
            <a:ext cx="2644052" cy="410219"/>
          </a:xfrm>
          <a:prstGeom prst="rect">
            <a:avLst/>
          </a:prstGeom>
        </p:spPr>
      </p:pic>
    </p:spTree>
    <p:extLst>
      <p:ext uri="{BB962C8B-B14F-4D97-AF65-F5344CB8AC3E}">
        <p14:creationId xmlns:p14="http://schemas.microsoft.com/office/powerpoint/2010/main" val="2364178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867F8-470F-6A35-A095-A50CAAA8BFA7}"/>
              </a:ext>
            </a:extLst>
          </p:cNvPr>
          <p:cNvSpPr>
            <a:spLocks noGrp="1"/>
          </p:cNvSpPr>
          <p:nvPr>
            <p:ph type="title"/>
          </p:nvPr>
        </p:nvSpPr>
        <p:spPr>
          <a:xfrm>
            <a:off x="655567" y="1063372"/>
            <a:ext cx="7832866" cy="780762"/>
          </a:xfrm>
        </p:spPr>
        <p:txBody>
          <a:bodyPr/>
          <a:lstStyle/>
          <a:p>
            <a:r>
              <a:rPr lang="en-GB" sz="2000" dirty="0"/>
              <a:t>How do we secure a sustainable and vibrant digital and data skills environment?</a:t>
            </a:r>
            <a:br>
              <a:rPr lang="en-GB" sz="2000" dirty="0"/>
            </a:br>
            <a:endParaRPr lang="en-GB" sz="2000" dirty="0"/>
          </a:p>
        </p:txBody>
      </p:sp>
      <p:sp>
        <p:nvSpPr>
          <p:cNvPr id="4" name="Date Placeholder 3">
            <a:extLst>
              <a:ext uri="{FF2B5EF4-FFF2-40B4-BE49-F238E27FC236}">
                <a16:creationId xmlns:a16="http://schemas.microsoft.com/office/drawing/2014/main" id="{1EE4AF21-96E8-74E2-C496-892EE13F0F4D}"/>
              </a:ext>
            </a:extLst>
          </p:cNvPr>
          <p:cNvSpPr>
            <a:spLocks noGrp="1"/>
          </p:cNvSpPr>
          <p:nvPr>
            <p:ph type="dt" sz="half" idx="10"/>
          </p:nvPr>
        </p:nvSpPr>
        <p:spPr/>
        <p:txBody>
          <a:body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37CBFC0D-E931-7531-8F85-31190EE63DCB}"/>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6" name="Slide Number Placeholder 5">
            <a:extLst>
              <a:ext uri="{FF2B5EF4-FFF2-40B4-BE49-F238E27FC236}">
                <a16:creationId xmlns:a16="http://schemas.microsoft.com/office/drawing/2014/main" id="{4AEAB058-AC5A-1C21-28FF-FC2CA300C84C}"/>
              </a:ext>
            </a:extLst>
          </p:cNvPr>
          <p:cNvSpPr>
            <a:spLocks noGrp="1"/>
          </p:cNvSpPr>
          <p:nvPr>
            <p:ph type="sldNum" sz="quarter" idx="12"/>
          </p:nvPr>
        </p:nvSpPr>
        <p:spPr/>
        <p:txBody>
          <a:bodyPr/>
          <a:lstStyle/>
          <a:p>
            <a:pPr>
              <a:defRPr/>
            </a:pPr>
            <a:fld id="{57CECCB5-586C-4393-A26D-0196F0981BA0}" type="slidenum">
              <a:rPr lang="en-GB" altLang="en-US" smtClean="0">
                <a:solidFill>
                  <a:prstClr val="white"/>
                </a:solidFill>
              </a:rPr>
              <a:pPr>
                <a:defRPr/>
              </a:pPr>
              <a:t>13</a:t>
            </a:fld>
            <a:endParaRPr lang="en-GB" altLang="en-US">
              <a:solidFill>
                <a:prstClr val="white"/>
              </a:solidFill>
            </a:endParaRPr>
          </a:p>
        </p:txBody>
      </p:sp>
      <p:sp>
        <p:nvSpPr>
          <p:cNvPr id="21" name="Subtitle 2">
            <a:extLst>
              <a:ext uri="{FF2B5EF4-FFF2-40B4-BE49-F238E27FC236}">
                <a16:creationId xmlns:a16="http://schemas.microsoft.com/office/drawing/2014/main" id="{118DB4FA-705F-BD4A-BC6A-D56A2EAEFB9C}"/>
              </a:ext>
            </a:extLst>
          </p:cNvPr>
          <p:cNvSpPr txBox="1">
            <a:spLocks/>
          </p:cNvSpPr>
          <p:nvPr/>
        </p:nvSpPr>
        <p:spPr>
          <a:xfrm>
            <a:off x="474431" y="3176136"/>
            <a:ext cx="2886863" cy="3222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1" kern="1200">
                <a:solidFill>
                  <a:srgbClr val="5D8B85"/>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9A8D8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5D8B85"/>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9A8D8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5D8B8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600"/>
              </a:spcAft>
              <a:buFont typeface="Arial"/>
              <a:buNone/>
            </a:pPr>
            <a:r>
              <a:rPr lang="en-GB" sz="1800" b="0" dirty="0">
                <a:solidFill>
                  <a:srgbClr val="222A35"/>
                </a:solidFill>
                <a:latin typeface="Barlow" pitchFamily="2" charset="77"/>
              </a:rPr>
              <a:t>How do we create a long-term pipeline of local inclusive talent in digital and data?</a:t>
            </a:r>
          </a:p>
        </p:txBody>
      </p:sp>
      <p:sp>
        <p:nvSpPr>
          <p:cNvPr id="22" name="Oval 21">
            <a:extLst>
              <a:ext uri="{FF2B5EF4-FFF2-40B4-BE49-F238E27FC236}">
                <a16:creationId xmlns:a16="http://schemas.microsoft.com/office/drawing/2014/main" id="{0B1E27BA-B92E-6F1B-D6CF-07B7ECEA547D}"/>
              </a:ext>
            </a:extLst>
          </p:cNvPr>
          <p:cNvSpPr/>
          <p:nvPr/>
        </p:nvSpPr>
        <p:spPr>
          <a:xfrm>
            <a:off x="1406877" y="2008316"/>
            <a:ext cx="989612" cy="989612"/>
          </a:xfrm>
          <a:prstGeom prst="ellipse">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E949725-C935-8CB9-B4EE-50022B9B5090}"/>
              </a:ext>
            </a:extLst>
          </p:cNvPr>
          <p:cNvSpPr/>
          <p:nvPr/>
        </p:nvSpPr>
        <p:spPr>
          <a:xfrm>
            <a:off x="4143312" y="2008316"/>
            <a:ext cx="989612" cy="989612"/>
          </a:xfrm>
          <a:prstGeom prst="ellipse">
            <a:avLst/>
          </a:prstGeom>
          <a:solidFill>
            <a:srgbClr val="222A3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22A35"/>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0DC20038-C0BF-ED85-1226-356F046FF3E0}"/>
              </a:ext>
            </a:extLst>
          </p:cNvPr>
          <p:cNvSpPr/>
          <p:nvPr/>
        </p:nvSpPr>
        <p:spPr>
          <a:xfrm>
            <a:off x="6957108" y="1941827"/>
            <a:ext cx="989612" cy="989612"/>
          </a:xfrm>
          <a:prstGeom prst="ellipse">
            <a:avLst/>
          </a:prstGeom>
          <a:solidFill>
            <a:srgbClr val="9A8D8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Subtitle 2">
            <a:extLst>
              <a:ext uri="{FF2B5EF4-FFF2-40B4-BE49-F238E27FC236}">
                <a16:creationId xmlns:a16="http://schemas.microsoft.com/office/drawing/2014/main" id="{8501E41A-84FF-B70C-D2A9-513636C8C798}"/>
              </a:ext>
            </a:extLst>
          </p:cNvPr>
          <p:cNvSpPr txBox="1">
            <a:spLocks/>
          </p:cNvSpPr>
          <p:nvPr/>
        </p:nvSpPr>
        <p:spPr>
          <a:xfrm>
            <a:off x="3618670" y="3175725"/>
            <a:ext cx="2886863" cy="3222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1" kern="1200">
                <a:solidFill>
                  <a:srgbClr val="5D8B85"/>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9A8D8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5D8B85"/>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9A8D8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5D8B8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600"/>
              </a:spcAft>
              <a:buFont typeface="Arial"/>
              <a:buNone/>
            </a:pPr>
            <a:r>
              <a:rPr lang="en-GB" sz="1800" b="0" dirty="0">
                <a:solidFill>
                  <a:srgbClr val="222A35"/>
                </a:solidFill>
                <a:latin typeface="Barlow" pitchFamily="2" charset="77"/>
              </a:rPr>
              <a:t> How to develop a centre of digital and data excellence with key local partners to assist in delivering this ambition?</a:t>
            </a:r>
          </a:p>
        </p:txBody>
      </p:sp>
      <p:sp>
        <p:nvSpPr>
          <p:cNvPr id="26" name="Subtitle 2">
            <a:extLst>
              <a:ext uri="{FF2B5EF4-FFF2-40B4-BE49-F238E27FC236}">
                <a16:creationId xmlns:a16="http://schemas.microsoft.com/office/drawing/2014/main" id="{0CC47A8A-BF5B-651A-4DD1-6286D5DB14AF}"/>
              </a:ext>
            </a:extLst>
          </p:cNvPr>
          <p:cNvSpPr txBox="1">
            <a:spLocks/>
          </p:cNvSpPr>
          <p:nvPr/>
        </p:nvSpPr>
        <p:spPr>
          <a:xfrm>
            <a:off x="6762909" y="3175724"/>
            <a:ext cx="2273587" cy="32221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b="1" kern="1200">
                <a:solidFill>
                  <a:srgbClr val="5D8B85"/>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rgbClr val="9A8D8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rgbClr val="5D8B85"/>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rgbClr val="9A8D8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rgbClr val="5D8B85"/>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spcBef>
                <a:spcPts val="600"/>
              </a:spcBef>
              <a:spcAft>
                <a:spcPts val="600"/>
              </a:spcAft>
              <a:buFont typeface="Arial"/>
              <a:buNone/>
            </a:pPr>
            <a:r>
              <a:rPr lang="en-GB" sz="1800" b="0" dirty="0">
                <a:solidFill>
                  <a:srgbClr val="222A35"/>
                </a:solidFill>
                <a:latin typeface="Barlow" pitchFamily="2" charset="77"/>
              </a:rPr>
              <a:t> How can partners support the proposed virtual Health and Care digital and data skills pipeline solution?</a:t>
            </a:r>
            <a:endParaRPr lang="en-GB" sz="1800" dirty="0">
              <a:solidFill>
                <a:srgbClr val="222A35"/>
              </a:solidFill>
              <a:latin typeface="Barlow" pitchFamily="2" charset="77"/>
            </a:endParaRPr>
          </a:p>
        </p:txBody>
      </p:sp>
      <p:pic>
        <p:nvPicPr>
          <p:cNvPr id="27" name="Picture 26">
            <a:extLst>
              <a:ext uri="{FF2B5EF4-FFF2-40B4-BE49-F238E27FC236}">
                <a16:creationId xmlns:a16="http://schemas.microsoft.com/office/drawing/2014/main" id="{8B2EA78C-749C-353D-9692-50FF2B52FF2C}"/>
              </a:ext>
            </a:extLst>
          </p:cNvPr>
          <p:cNvPicPr>
            <a:picLocks noChangeAspect="1"/>
          </p:cNvPicPr>
          <p:nvPr/>
        </p:nvPicPr>
        <p:blipFill>
          <a:blip r:embed="rId2"/>
          <a:stretch>
            <a:fillRect/>
          </a:stretch>
        </p:blipFill>
        <p:spPr>
          <a:xfrm>
            <a:off x="4505882" y="2175913"/>
            <a:ext cx="452465" cy="671842"/>
          </a:xfrm>
          <a:prstGeom prst="rect">
            <a:avLst/>
          </a:prstGeom>
        </p:spPr>
      </p:pic>
      <p:pic>
        <p:nvPicPr>
          <p:cNvPr id="28" name="Picture 27">
            <a:extLst>
              <a:ext uri="{FF2B5EF4-FFF2-40B4-BE49-F238E27FC236}">
                <a16:creationId xmlns:a16="http://schemas.microsoft.com/office/drawing/2014/main" id="{0BF87EED-9E70-2678-6D34-EFC4B194C9C0}"/>
              </a:ext>
            </a:extLst>
          </p:cNvPr>
          <p:cNvPicPr>
            <a:picLocks noChangeAspect="1"/>
          </p:cNvPicPr>
          <p:nvPr/>
        </p:nvPicPr>
        <p:blipFill>
          <a:blip r:embed="rId3"/>
          <a:stretch>
            <a:fillRect/>
          </a:stretch>
        </p:blipFill>
        <p:spPr>
          <a:xfrm>
            <a:off x="1554703" y="2100611"/>
            <a:ext cx="693960" cy="672045"/>
          </a:xfrm>
          <a:prstGeom prst="rect">
            <a:avLst/>
          </a:prstGeom>
        </p:spPr>
      </p:pic>
      <p:pic>
        <p:nvPicPr>
          <p:cNvPr id="29" name="Picture 28">
            <a:extLst>
              <a:ext uri="{FF2B5EF4-FFF2-40B4-BE49-F238E27FC236}">
                <a16:creationId xmlns:a16="http://schemas.microsoft.com/office/drawing/2014/main" id="{CBDE6CEA-D3ED-D56B-F944-38F6A468FCB3}"/>
              </a:ext>
            </a:extLst>
          </p:cNvPr>
          <p:cNvPicPr>
            <a:picLocks noChangeAspect="1"/>
          </p:cNvPicPr>
          <p:nvPr/>
        </p:nvPicPr>
        <p:blipFill>
          <a:blip r:embed="rId4"/>
          <a:stretch>
            <a:fillRect/>
          </a:stretch>
        </p:blipFill>
        <p:spPr>
          <a:xfrm>
            <a:off x="7178323" y="2156706"/>
            <a:ext cx="558800" cy="615950"/>
          </a:xfrm>
          <a:prstGeom prst="rect">
            <a:avLst/>
          </a:prstGeom>
        </p:spPr>
      </p:pic>
      <p:pic>
        <p:nvPicPr>
          <p:cNvPr id="7" name="Picture 6">
            <a:extLst>
              <a:ext uri="{FF2B5EF4-FFF2-40B4-BE49-F238E27FC236}">
                <a16:creationId xmlns:a16="http://schemas.microsoft.com/office/drawing/2014/main" id="{D13545DE-6B13-2537-3597-D1B2C51B8D3E}"/>
              </a:ext>
            </a:extLst>
          </p:cNvPr>
          <p:cNvPicPr>
            <a:picLocks noChangeAspect="1"/>
          </p:cNvPicPr>
          <p:nvPr/>
        </p:nvPicPr>
        <p:blipFill>
          <a:blip r:embed="rId5"/>
          <a:stretch>
            <a:fillRect/>
          </a:stretch>
        </p:blipFill>
        <p:spPr>
          <a:xfrm>
            <a:off x="6133979" y="349036"/>
            <a:ext cx="2645893" cy="408467"/>
          </a:xfrm>
          <a:prstGeom prst="rect">
            <a:avLst/>
          </a:prstGeom>
        </p:spPr>
      </p:pic>
    </p:spTree>
    <p:extLst>
      <p:ext uri="{BB962C8B-B14F-4D97-AF65-F5344CB8AC3E}">
        <p14:creationId xmlns:p14="http://schemas.microsoft.com/office/powerpoint/2010/main" val="2005717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06BD-7894-F889-03B5-AA2C9934F2E4}"/>
              </a:ext>
            </a:extLst>
          </p:cNvPr>
          <p:cNvSpPr>
            <a:spLocks noGrp="1"/>
          </p:cNvSpPr>
          <p:nvPr>
            <p:ph type="title"/>
          </p:nvPr>
        </p:nvSpPr>
        <p:spPr/>
        <p:txBody>
          <a:bodyPr/>
          <a:lstStyle/>
          <a:p>
            <a:br>
              <a:rPr lang="en-GB" sz="2800" dirty="0"/>
            </a:br>
            <a:r>
              <a:rPr lang="en-GB" sz="2800" dirty="0"/>
              <a:t>New, emerging, in-demand and crucial roles over the next 10 years (NHSX, 2021)</a:t>
            </a:r>
            <a:br>
              <a:rPr lang="en-GB" dirty="0"/>
            </a:br>
            <a:endParaRPr lang="en-GB" dirty="0"/>
          </a:p>
        </p:txBody>
      </p:sp>
      <p:pic>
        <p:nvPicPr>
          <p:cNvPr id="8" name="Content Placeholder 7">
            <a:extLst>
              <a:ext uri="{FF2B5EF4-FFF2-40B4-BE49-F238E27FC236}">
                <a16:creationId xmlns:a16="http://schemas.microsoft.com/office/drawing/2014/main" id="{B7574B7D-3626-DEF8-A82A-F36D2B237FBE}"/>
              </a:ext>
            </a:extLst>
          </p:cNvPr>
          <p:cNvPicPr>
            <a:picLocks noGrp="1" noChangeAspect="1"/>
          </p:cNvPicPr>
          <p:nvPr>
            <p:ph idx="1"/>
          </p:nvPr>
        </p:nvPicPr>
        <p:blipFill>
          <a:blip r:embed="rId2"/>
          <a:stretch>
            <a:fillRect/>
          </a:stretch>
        </p:blipFill>
        <p:spPr>
          <a:xfrm>
            <a:off x="1482232" y="1771650"/>
            <a:ext cx="6760561" cy="4465638"/>
          </a:xfrm>
          <a:prstGeom prst="rect">
            <a:avLst/>
          </a:prstGeom>
        </p:spPr>
      </p:pic>
      <p:sp>
        <p:nvSpPr>
          <p:cNvPr id="4" name="Date Placeholder 3">
            <a:extLst>
              <a:ext uri="{FF2B5EF4-FFF2-40B4-BE49-F238E27FC236}">
                <a16:creationId xmlns:a16="http://schemas.microsoft.com/office/drawing/2014/main" id="{F39A56BC-4ED0-3AB5-E081-3A56A1E0CD50}"/>
              </a:ext>
            </a:extLst>
          </p:cNvPr>
          <p:cNvSpPr>
            <a:spLocks noGrp="1"/>
          </p:cNvSpPr>
          <p:nvPr>
            <p:ph type="dt" sz="half" idx="10"/>
          </p:nvPr>
        </p:nvSpPr>
        <p:spPr/>
        <p:txBody>
          <a:body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7D709326-C436-0D23-0C32-B1A234BBC75E}"/>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6" name="Slide Number Placeholder 5">
            <a:extLst>
              <a:ext uri="{FF2B5EF4-FFF2-40B4-BE49-F238E27FC236}">
                <a16:creationId xmlns:a16="http://schemas.microsoft.com/office/drawing/2014/main" id="{7DBD98CF-00E5-6171-1D58-5A896558E1A5}"/>
              </a:ext>
            </a:extLst>
          </p:cNvPr>
          <p:cNvSpPr>
            <a:spLocks noGrp="1"/>
          </p:cNvSpPr>
          <p:nvPr>
            <p:ph type="sldNum" sz="quarter" idx="12"/>
          </p:nvPr>
        </p:nvSpPr>
        <p:spPr/>
        <p:txBody>
          <a:bodyPr/>
          <a:lstStyle/>
          <a:p>
            <a:pPr>
              <a:defRPr/>
            </a:pPr>
            <a:fld id="{57CECCB5-586C-4393-A26D-0196F0981BA0}" type="slidenum">
              <a:rPr lang="en-GB" altLang="en-US" smtClean="0">
                <a:solidFill>
                  <a:prstClr val="white"/>
                </a:solidFill>
              </a:rPr>
              <a:pPr>
                <a:defRPr/>
              </a:pPr>
              <a:t>14</a:t>
            </a:fld>
            <a:endParaRPr lang="en-GB" altLang="en-US">
              <a:solidFill>
                <a:prstClr val="white"/>
              </a:solidFill>
            </a:endParaRPr>
          </a:p>
        </p:txBody>
      </p:sp>
      <p:pic>
        <p:nvPicPr>
          <p:cNvPr id="3" name="Picture 2">
            <a:extLst>
              <a:ext uri="{FF2B5EF4-FFF2-40B4-BE49-F238E27FC236}">
                <a16:creationId xmlns:a16="http://schemas.microsoft.com/office/drawing/2014/main" id="{F417EEBE-F2F0-3A2E-4E92-515423F4A888}"/>
              </a:ext>
            </a:extLst>
          </p:cNvPr>
          <p:cNvPicPr>
            <a:picLocks noChangeAspect="1"/>
          </p:cNvPicPr>
          <p:nvPr/>
        </p:nvPicPr>
        <p:blipFill>
          <a:blip r:embed="rId3"/>
          <a:stretch>
            <a:fillRect/>
          </a:stretch>
        </p:blipFill>
        <p:spPr>
          <a:xfrm>
            <a:off x="6300192" y="286748"/>
            <a:ext cx="2645893" cy="408467"/>
          </a:xfrm>
          <a:prstGeom prst="rect">
            <a:avLst/>
          </a:prstGeom>
        </p:spPr>
      </p:pic>
    </p:spTree>
    <p:extLst>
      <p:ext uri="{BB962C8B-B14F-4D97-AF65-F5344CB8AC3E}">
        <p14:creationId xmlns:p14="http://schemas.microsoft.com/office/powerpoint/2010/main" val="255454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C7F1C-819D-68E9-D6B4-A78A681A7C2C}"/>
              </a:ext>
            </a:extLst>
          </p:cNvPr>
          <p:cNvSpPr>
            <a:spLocks noGrp="1"/>
          </p:cNvSpPr>
          <p:nvPr>
            <p:ph type="title"/>
          </p:nvPr>
        </p:nvSpPr>
        <p:spPr>
          <a:xfrm>
            <a:off x="811577" y="1124744"/>
            <a:ext cx="8197361" cy="780762"/>
          </a:xfrm>
        </p:spPr>
        <p:txBody>
          <a:bodyPr/>
          <a:lstStyle/>
          <a:p>
            <a:r>
              <a:rPr lang="en-GB" dirty="0"/>
              <a:t>The Place: digital health landscape</a:t>
            </a:r>
            <a:br>
              <a:rPr lang="en-GB" dirty="0"/>
            </a:br>
            <a:endParaRPr lang="en-GB" dirty="0"/>
          </a:p>
        </p:txBody>
      </p:sp>
      <p:sp>
        <p:nvSpPr>
          <p:cNvPr id="4" name="Date Placeholder 3">
            <a:extLst>
              <a:ext uri="{FF2B5EF4-FFF2-40B4-BE49-F238E27FC236}">
                <a16:creationId xmlns:a16="http://schemas.microsoft.com/office/drawing/2014/main" id="{E1805DD8-85DD-BEE3-1B23-162213FF85F4}"/>
              </a:ext>
            </a:extLst>
          </p:cNvPr>
          <p:cNvSpPr>
            <a:spLocks noGrp="1"/>
          </p:cNvSpPr>
          <p:nvPr>
            <p:ph type="dt" sz="half" idx="10"/>
          </p:nvPr>
        </p:nvSpPr>
        <p:spPr/>
        <p:txBody>
          <a:body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663A1F33-8865-715D-DB5A-524ED6587C55}"/>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6" name="Slide Number Placeholder 5">
            <a:extLst>
              <a:ext uri="{FF2B5EF4-FFF2-40B4-BE49-F238E27FC236}">
                <a16:creationId xmlns:a16="http://schemas.microsoft.com/office/drawing/2014/main" id="{EEFE66D5-4D9D-3655-2B41-403D96CFD519}"/>
              </a:ext>
            </a:extLst>
          </p:cNvPr>
          <p:cNvSpPr>
            <a:spLocks noGrp="1"/>
          </p:cNvSpPr>
          <p:nvPr>
            <p:ph type="sldNum" sz="quarter" idx="12"/>
          </p:nvPr>
        </p:nvSpPr>
        <p:spPr/>
        <p:txBody>
          <a:bodyPr/>
          <a:lstStyle/>
          <a:p>
            <a:pPr>
              <a:defRPr/>
            </a:pPr>
            <a:fld id="{57CECCB5-586C-4393-A26D-0196F0981BA0}" type="slidenum">
              <a:rPr lang="en-GB" altLang="en-US" smtClean="0">
                <a:solidFill>
                  <a:prstClr val="white"/>
                </a:solidFill>
              </a:rPr>
              <a:pPr>
                <a:defRPr/>
              </a:pPr>
              <a:t>15</a:t>
            </a:fld>
            <a:endParaRPr lang="en-GB" altLang="en-US">
              <a:solidFill>
                <a:prstClr val="white"/>
              </a:solidFill>
            </a:endParaRPr>
          </a:p>
        </p:txBody>
      </p:sp>
      <p:pic>
        <p:nvPicPr>
          <p:cNvPr id="8" name="Content Placeholder 7">
            <a:extLst>
              <a:ext uri="{FF2B5EF4-FFF2-40B4-BE49-F238E27FC236}">
                <a16:creationId xmlns:a16="http://schemas.microsoft.com/office/drawing/2014/main" id="{655AEF86-F2A8-8B45-0D98-4C25E77B87E4}"/>
              </a:ext>
            </a:extLst>
          </p:cNvPr>
          <p:cNvPicPr>
            <a:picLocks noGrp="1" noChangeAspect="1"/>
          </p:cNvPicPr>
          <p:nvPr>
            <p:ph idx="1"/>
          </p:nvPr>
        </p:nvPicPr>
        <p:blipFill>
          <a:blip r:embed="rId2"/>
          <a:stretch>
            <a:fillRect/>
          </a:stretch>
        </p:blipFill>
        <p:spPr>
          <a:xfrm>
            <a:off x="304613" y="1628800"/>
            <a:ext cx="8371843" cy="4824536"/>
          </a:xfrm>
          <a:prstGeom prst="rect">
            <a:avLst/>
          </a:prstGeom>
        </p:spPr>
      </p:pic>
      <p:pic>
        <p:nvPicPr>
          <p:cNvPr id="3" name="Picture 2">
            <a:extLst>
              <a:ext uri="{FF2B5EF4-FFF2-40B4-BE49-F238E27FC236}">
                <a16:creationId xmlns:a16="http://schemas.microsoft.com/office/drawing/2014/main" id="{002A82E5-CB27-3386-B98F-F6EF65CE90ED}"/>
              </a:ext>
            </a:extLst>
          </p:cNvPr>
          <p:cNvPicPr>
            <a:picLocks noChangeAspect="1"/>
          </p:cNvPicPr>
          <p:nvPr/>
        </p:nvPicPr>
        <p:blipFill>
          <a:blip r:embed="rId3"/>
          <a:stretch>
            <a:fillRect/>
          </a:stretch>
        </p:blipFill>
        <p:spPr>
          <a:xfrm>
            <a:off x="6328365" y="386760"/>
            <a:ext cx="2645893" cy="408467"/>
          </a:xfrm>
          <a:prstGeom prst="rect">
            <a:avLst/>
          </a:prstGeom>
        </p:spPr>
      </p:pic>
    </p:spTree>
    <p:extLst>
      <p:ext uri="{BB962C8B-B14F-4D97-AF65-F5344CB8AC3E}">
        <p14:creationId xmlns:p14="http://schemas.microsoft.com/office/powerpoint/2010/main" val="2734259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548BEAC-C629-C011-3E45-9B6C20FBDE0C}"/>
              </a:ext>
            </a:extLst>
          </p:cNvPr>
          <p:cNvSpPr>
            <a:spLocks noGrp="1"/>
          </p:cNvSpPr>
          <p:nvPr>
            <p:ph type="title"/>
          </p:nvPr>
        </p:nvSpPr>
        <p:spPr>
          <a:xfrm>
            <a:off x="348761" y="1045703"/>
            <a:ext cx="8795239" cy="780762"/>
          </a:xfrm>
        </p:spPr>
        <p:txBody>
          <a:bodyPr/>
          <a:lstStyle/>
          <a:p>
            <a:pPr algn="ctr"/>
            <a:r>
              <a:rPr lang="en-GB" sz="3200" dirty="0"/>
              <a:t>Act as One digital pipeline development</a:t>
            </a:r>
            <a:br>
              <a:rPr lang="en-GB" dirty="0"/>
            </a:br>
            <a:endParaRPr lang="en-US" dirty="0"/>
          </a:p>
        </p:txBody>
      </p:sp>
      <p:pic>
        <p:nvPicPr>
          <p:cNvPr id="7" name="Picture 6" descr="Diagram&#10;&#10;Description automatically generated">
            <a:extLst>
              <a:ext uri="{FF2B5EF4-FFF2-40B4-BE49-F238E27FC236}">
                <a16:creationId xmlns:a16="http://schemas.microsoft.com/office/drawing/2014/main" id="{9EE3B31E-5E84-B1EC-4CA7-83F08AC1E4A0}"/>
              </a:ext>
            </a:extLst>
          </p:cNvPr>
          <p:cNvPicPr>
            <a:picLocks noChangeAspect="1"/>
          </p:cNvPicPr>
          <p:nvPr/>
        </p:nvPicPr>
        <p:blipFill>
          <a:blip r:embed="rId2"/>
          <a:stretch>
            <a:fillRect/>
          </a:stretch>
        </p:blipFill>
        <p:spPr>
          <a:xfrm>
            <a:off x="1115616" y="1851892"/>
            <a:ext cx="7145058" cy="4465662"/>
          </a:xfrm>
          <a:prstGeom prst="rect">
            <a:avLst/>
          </a:prstGeom>
          <a:noFill/>
        </p:spPr>
      </p:pic>
      <p:sp>
        <p:nvSpPr>
          <p:cNvPr id="4" name="Date Placeholder 3">
            <a:extLst>
              <a:ext uri="{FF2B5EF4-FFF2-40B4-BE49-F238E27FC236}">
                <a16:creationId xmlns:a16="http://schemas.microsoft.com/office/drawing/2014/main" id="{992132CD-4166-A116-D564-8B086B020EEC}"/>
              </a:ext>
            </a:extLst>
          </p:cNvPr>
          <p:cNvSpPr>
            <a:spLocks noGrp="1"/>
          </p:cNvSpPr>
          <p:nvPr>
            <p:ph type="dt" sz="half" idx="10"/>
          </p:nvPr>
        </p:nvSpPr>
        <p:spPr>
          <a:xfrm>
            <a:off x="816220" y="6337301"/>
            <a:ext cx="1828800" cy="365125"/>
          </a:xfrm>
        </p:spPr>
        <p:txBody>
          <a:bodyPr wrap="square" anchor="ctr">
            <a:normAutofit/>
          </a:bodyPr>
          <a:lstStyle/>
          <a:p>
            <a:pPr>
              <a:spcAft>
                <a:spcPts val="600"/>
              </a:spcAft>
              <a:defRPr/>
            </a:pPr>
            <a:fld id="{BB2FD2AF-21C0-4CD0-BD95-92EA44280E67}" type="datetime3">
              <a:rPr lang="en-US" altLang="en-US" smtClean="0">
                <a:solidFill>
                  <a:prstClr val="white"/>
                </a:solidFill>
              </a:rPr>
              <a:pPr>
                <a:spcAft>
                  <a:spcPts val="600"/>
                </a:spcAft>
                <a:defRPr/>
              </a:p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5C09B55A-1AC0-2A2D-DC0F-C527B5B11532}"/>
              </a:ext>
            </a:extLst>
          </p:cNvPr>
          <p:cNvSpPr>
            <a:spLocks noGrp="1"/>
          </p:cNvSpPr>
          <p:nvPr>
            <p:ph type="ftr" sz="quarter" idx="11"/>
          </p:nvPr>
        </p:nvSpPr>
        <p:spPr>
          <a:xfrm>
            <a:off x="2312377" y="6337301"/>
            <a:ext cx="6466743" cy="365125"/>
          </a:xfrm>
        </p:spPr>
        <p:txBody>
          <a:bodyPr anchor="ctr">
            <a:normAutofit/>
          </a:bodyPr>
          <a:lstStyle/>
          <a:p>
            <a:pPr>
              <a:spcAft>
                <a:spcPts val="600"/>
              </a:spcAft>
              <a:defRPr/>
            </a:pPr>
            <a:r>
              <a:rPr lang="en-GB">
                <a:solidFill>
                  <a:prstClr val="black"/>
                </a:solidFill>
              </a:rPr>
              <a:t>NYHDIF Conference Nov 2022</a:t>
            </a:r>
          </a:p>
        </p:txBody>
      </p:sp>
      <p:sp>
        <p:nvSpPr>
          <p:cNvPr id="6" name="Slide Number Placeholder 5">
            <a:extLst>
              <a:ext uri="{FF2B5EF4-FFF2-40B4-BE49-F238E27FC236}">
                <a16:creationId xmlns:a16="http://schemas.microsoft.com/office/drawing/2014/main" id="{3FFE3E16-FF4D-D57F-5D52-8F69941DB50A}"/>
              </a:ext>
            </a:extLst>
          </p:cNvPr>
          <p:cNvSpPr>
            <a:spLocks noGrp="1"/>
          </p:cNvSpPr>
          <p:nvPr>
            <p:ph type="sldNum" sz="quarter" idx="12"/>
          </p:nvPr>
        </p:nvSpPr>
        <p:spPr>
          <a:xfrm>
            <a:off x="348761" y="6337301"/>
            <a:ext cx="474785" cy="365125"/>
          </a:xfrm>
        </p:spPr>
        <p:txBody>
          <a:bodyPr wrap="square" anchor="ctr">
            <a:normAutofit/>
          </a:bodyPr>
          <a:lstStyle/>
          <a:p>
            <a:pPr>
              <a:spcAft>
                <a:spcPts val="600"/>
              </a:spcAft>
              <a:defRPr/>
            </a:pPr>
            <a:fld id="{57CECCB5-586C-4393-A26D-0196F0981BA0}" type="slidenum">
              <a:rPr lang="en-GB" altLang="en-US" smtClean="0">
                <a:solidFill>
                  <a:prstClr val="white"/>
                </a:solidFill>
              </a:rPr>
              <a:pPr>
                <a:spcAft>
                  <a:spcPts val="600"/>
                </a:spcAft>
                <a:defRPr/>
              </a:pPr>
              <a:t>16</a:t>
            </a:fld>
            <a:endParaRPr lang="en-GB" altLang="en-US">
              <a:solidFill>
                <a:prstClr val="white"/>
              </a:solidFill>
            </a:endParaRPr>
          </a:p>
        </p:txBody>
      </p:sp>
      <p:pic>
        <p:nvPicPr>
          <p:cNvPr id="2" name="Picture 1">
            <a:extLst>
              <a:ext uri="{FF2B5EF4-FFF2-40B4-BE49-F238E27FC236}">
                <a16:creationId xmlns:a16="http://schemas.microsoft.com/office/drawing/2014/main" id="{A5AFF494-0A4A-49C1-7E95-7B579AF5CD14}"/>
              </a:ext>
            </a:extLst>
          </p:cNvPr>
          <p:cNvPicPr>
            <a:picLocks noChangeAspect="1"/>
          </p:cNvPicPr>
          <p:nvPr/>
        </p:nvPicPr>
        <p:blipFill>
          <a:blip r:embed="rId3"/>
          <a:stretch>
            <a:fillRect/>
          </a:stretch>
        </p:blipFill>
        <p:spPr>
          <a:xfrm>
            <a:off x="6133227" y="336212"/>
            <a:ext cx="2645893" cy="408467"/>
          </a:xfrm>
          <a:prstGeom prst="rect">
            <a:avLst/>
          </a:prstGeom>
        </p:spPr>
      </p:pic>
    </p:spTree>
    <p:extLst>
      <p:ext uri="{BB962C8B-B14F-4D97-AF65-F5344CB8AC3E}">
        <p14:creationId xmlns:p14="http://schemas.microsoft.com/office/powerpoint/2010/main" val="3953662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2FE3C-51DC-DF95-96AC-1728CAB2BDB2}"/>
              </a:ext>
            </a:extLst>
          </p:cNvPr>
          <p:cNvSpPr>
            <a:spLocks noGrp="1"/>
          </p:cNvSpPr>
          <p:nvPr>
            <p:ph type="title"/>
          </p:nvPr>
        </p:nvSpPr>
        <p:spPr>
          <a:xfrm>
            <a:off x="586153" y="1273280"/>
            <a:ext cx="7832866" cy="780762"/>
          </a:xfrm>
        </p:spPr>
        <p:txBody>
          <a:bodyPr/>
          <a:lstStyle/>
          <a:p>
            <a:r>
              <a:rPr lang="en-GB" sz="3200" dirty="0"/>
              <a:t>Outcomes of the digital and data skills pipeline project include……</a:t>
            </a:r>
            <a:br>
              <a:rPr lang="en-GB" sz="3200" dirty="0"/>
            </a:br>
            <a:endParaRPr lang="en-GB" sz="3200" dirty="0"/>
          </a:p>
        </p:txBody>
      </p:sp>
      <p:sp>
        <p:nvSpPr>
          <p:cNvPr id="4" name="Date Placeholder 3">
            <a:extLst>
              <a:ext uri="{FF2B5EF4-FFF2-40B4-BE49-F238E27FC236}">
                <a16:creationId xmlns:a16="http://schemas.microsoft.com/office/drawing/2014/main" id="{1A2E0E4C-6292-AB20-2DAD-7EA9303AE865}"/>
              </a:ext>
            </a:extLst>
          </p:cNvPr>
          <p:cNvSpPr>
            <a:spLocks noGrp="1"/>
          </p:cNvSpPr>
          <p:nvPr>
            <p:ph type="dt" sz="half" idx="10"/>
          </p:nvPr>
        </p:nvSpPr>
        <p:spPr/>
        <p:txBody>
          <a:body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02CE747C-CB36-7E3A-2001-A222A2855FFB}"/>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6" name="Slide Number Placeholder 5">
            <a:extLst>
              <a:ext uri="{FF2B5EF4-FFF2-40B4-BE49-F238E27FC236}">
                <a16:creationId xmlns:a16="http://schemas.microsoft.com/office/drawing/2014/main" id="{9535674F-E831-26AD-E673-D5A4A958E095}"/>
              </a:ext>
            </a:extLst>
          </p:cNvPr>
          <p:cNvSpPr>
            <a:spLocks noGrp="1"/>
          </p:cNvSpPr>
          <p:nvPr>
            <p:ph type="sldNum" sz="quarter" idx="12"/>
          </p:nvPr>
        </p:nvSpPr>
        <p:spPr/>
        <p:txBody>
          <a:bodyPr/>
          <a:lstStyle/>
          <a:p>
            <a:pPr>
              <a:defRPr/>
            </a:pPr>
            <a:fld id="{57CECCB5-586C-4393-A26D-0196F0981BA0}" type="slidenum">
              <a:rPr lang="en-GB" altLang="en-US" smtClean="0">
                <a:solidFill>
                  <a:prstClr val="white"/>
                </a:solidFill>
              </a:rPr>
              <a:pPr>
                <a:defRPr/>
              </a:pPr>
              <a:t>17</a:t>
            </a:fld>
            <a:endParaRPr lang="en-GB" altLang="en-US">
              <a:solidFill>
                <a:prstClr val="white"/>
              </a:solidFill>
            </a:endParaRPr>
          </a:p>
        </p:txBody>
      </p:sp>
      <p:pic>
        <p:nvPicPr>
          <p:cNvPr id="7" name="Picture 6">
            <a:extLst>
              <a:ext uri="{FF2B5EF4-FFF2-40B4-BE49-F238E27FC236}">
                <a16:creationId xmlns:a16="http://schemas.microsoft.com/office/drawing/2014/main" id="{E60F5E96-6991-55F0-7D95-1CB935967155}"/>
              </a:ext>
            </a:extLst>
          </p:cNvPr>
          <p:cNvPicPr>
            <a:picLocks noChangeAspect="1"/>
          </p:cNvPicPr>
          <p:nvPr/>
        </p:nvPicPr>
        <p:blipFill>
          <a:blip r:embed="rId2"/>
          <a:stretch>
            <a:fillRect/>
          </a:stretch>
        </p:blipFill>
        <p:spPr>
          <a:xfrm>
            <a:off x="0" y="2060848"/>
            <a:ext cx="9144000" cy="4097664"/>
          </a:xfrm>
          <a:prstGeom prst="rect">
            <a:avLst/>
          </a:prstGeom>
        </p:spPr>
      </p:pic>
      <p:pic>
        <p:nvPicPr>
          <p:cNvPr id="3" name="Picture 2">
            <a:extLst>
              <a:ext uri="{FF2B5EF4-FFF2-40B4-BE49-F238E27FC236}">
                <a16:creationId xmlns:a16="http://schemas.microsoft.com/office/drawing/2014/main" id="{0343DAC5-A021-439F-F88F-DA4CD48ABE24}"/>
              </a:ext>
            </a:extLst>
          </p:cNvPr>
          <p:cNvPicPr>
            <a:picLocks noChangeAspect="1"/>
          </p:cNvPicPr>
          <p:nvPr/>
        </p:nvPicPr>
        <p:blipFill>
          <a:blip r:embed="rId3"/>
          <a:stretch>
            <a:fillRect/>
          </a:stretch>
        </p:blipFill>
        <p:spPr>
          <a:xfrm>
            <a:off x="6300192" y="291021"/>
            <a:ext cx="2645893" cy="408467"/>
          </a:xfrm>
          <a:prstGeom prst="rect">
            <a:avLst/>
          </a:prstGeom>
        </p:spPr>
      </p:pic>
    </p:spTree>
    <p:extLst>
      <p:ext uri="{BB962C8B-B14F-4D97-AF65-F5344CB8AC3E}">
        <p14:creationId xmlns:p14="http://schemas.microsoft.com/office/powerpoint/2010/main" val="764106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7D990-A392-2213-F3F3-00C47639A4BB}"/>
              </a:ext>
            </a:extLst>
          </p:cNvPr>
          <p:cNvSpPr>
            <a:spLocks noGrp="1"/>
          </p:cNvSpPr>
          <p:nvPr>
            <p:ph type="title"/>
          </p:nvPr>
        </p:nvSpPr>
        <p:spPr>
          <a:xfrm>
            <a:off x="935567" y="1124744"/>
            <a:ext cx="7832866" cy="780762"/>
          </a:xfrm>
        </p:spPr>
        <p:txBody>
          <a:bodyPr/>
          <a:lstStyle/>
          <a:p>
            <a:r>
              <a:rPr lang="en-GB" dirty="0"/>
              <a:t>Main messages</a:t>
            </a:r>
            <a:br>
              <a:rPr lang="en-GB" dirty="0"/>
            </a:br>
            <a:endParaRPr lang="en-GB" dirty="0"/>
          </a:p>
        </p:txBody>
      </p:sp>
      <p:sp>
        <p:nvSpPr>
          <p:cNvPr id="4" name="Date Placeholder 3">
            <a:extLst>
              <a:ext uri="{FF2B5EF4-FFF2-40B4-BE49-F238E27FC236}">
                <a16:creationId xmlns:a16="http://schemas.microsoft.com/office/drawing/2014/main" id="{06D85D6D-2061-4243-3241-7AB66A8D39E8}"/>
              </a:ext>
            </a:extLst>
          </p:cNvPr>
          <p:cNvSpPr>
            <a:spLocks noGrp="1"/>
          </p:cNvSpPr>
          <p:nvPr>
            <p:ph type="dt" sz="half" idx="10"/>
          </p:nvPr>
        </p:nvSpPr>
        <p:spPr/>
        <p:txBody>
          <a:body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35D919FC-1994-6BCB-926A-9589E569B936}"/>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6" name="Slide Number Placeholder 5">
            <a:extLst>
              <a:ext uri="{FF2B5EF4-FFF2-40B4-BE49-F238E27FC236}">
                <a16:creationId xmlns:a16="http://schemas.microsoft.com/office/drawing/2014/main" id="{5B4F3850-AC01-8E98-6970-740178360A96}"/>
              </a:ext>
            </a:extLst>
          </p:cNvPr>
          <p:cNvSpPr>
            <a:spLocks noGrp="1"/>
          </p:cNvSpPr>
          <p:nvPr>
            <p:ph type="sldNum" sz="quarter" idx="12"/>
          </p:nvPr>
        </p:nvSpPr>
        <p:spPr/>
        <p:txBody>
          <a:bodyPr/>
          <a:lstStyle/>
          <a:p>
            <a:pPr>
              <a:defRPr/>
            </a:pPr>
            <a:fld id="{57CECCB5-586C-4393-A26D-0196F0981BA0}" type="slidenum">
              <a:rPr lang="en-GB" altLang="en-US" smtClean="0">
                <a:solidFill>
                  <a:prstClr val="white"/>
                </a:solidFill>
              </a:rPr>
              <a:pPr>
                <a:defRPr/>
              </a:pPr>
              <a:t>18</a:t>
            </a:fld>
            <a:endParaRPr lang="en-GB" altLang="en-US">
              <a:solidFill>
                <a:prstClr val="white"/>
              </a:solidFill>
            </a:endParaRPr>
          </a:p>
        </p:txBody>
      </p:sp>
      <p:pic>
        <p:nvPicPr>
          <p:cNvPr id="16" name="Picture 15">
            <a:extLst>
              <a:ext uri="{FF2B5EF4-FFF2-40B4-BE49-F238E27FC236}">
                <a16:creationId xmlns:a16="http://schemas.microsoft.com/office/drawing/2014/main" id="{AB99F509-6FD7-34B2-EBC7-475089001B91}"/>
              </a:ext>
            </a:extLst>
          </p:cNvPr>
          <p:cNvPicPr>
            <a:picLocks noChangeAspect="1"/>
          </p:cNvPicPr>
          <p:nvPr/>
        </p:nvPicPr>
        <p:blipFill>
          <a:blip r:embed="rId2"/>
          <a:stretch>
            <a:fillRect/>
          </a:stretch>
        </p:blipFill>
        <p:spPr>
          <a:xfrm>
            <a:off x="0" y="2132857"/>
            <a:ext cx="9144000" cy="3795216"/>
          </a:xfrm>
          <a:prstGeom prst="rect">
            <a:avLst/>
          </a:prstGeom>
        </p:spPr>
      </p:pic>
      <p:pic>
        <p:nvPicPr>
          <p:cNvPr id="3" name="Picture 2">
            <a:extLst>
              <a:ext uri="{FF2B5EF4-FFF2-40B4-BE49-F238E27FC236}">
                <a16:creationId xmlns:a16="http://schemas.microsoft.com/office/drawing/2014/main" id="{80DD6CBC-A15A-C174-2127-9EFB2DBAC2FD}"/>
              </a:ext>
            </a:extLst>
          </p:cNvPr>
          <p:cNvPicPr>
            <a:picLocks noChangeAspect="1"/>
          </p:cNvPicPr>
          <p:nvPr/>
        </p:nvPicPr>
        <p:blipFill>
          <a:blip r:embed="rId3"/>
          <a:stretch>
            <a:fillRect/>
          </a:stretch>
        </p:blipFill>
        <p:spPr>
          <a:xfrm>
            <a:off x="6228184" y="313529"/>
            <a:ext cx="2645893" cy="408467"/>
          </a:xfrm>
          <a:prstGeom prst="rect">
            <a:avLst/>
          </a:prstGeom>
        </p:spPr>
      </p:pic>
    </p:spTree>
    <p:extLst>
      <p:ext uri="{BB962C8B-B14F-4D97-AF65-F5344CB8AC3E}">
        <p14:creationId xmlns:p14="http://schemas.microsoft.com/office/powerpoint/2010/main" val="3079144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11C0-0FC6-2389-A2BB-BAC3BB6C8F8D}"/>
              </a:ext>
            </a:extLst>
          </p:cNvPr>
          <p:cNvSpPr>
            <a:spLocks noGrp="1"/>
          </p:cNvSpPr>
          <p:nvPr>
            <p:ph type="title"/>
          </p:nvPr>
        </p:nvSpPr>
        <p:spPr/>
        <p:txBody>
          <a:bodyPr/>
          <a:lstStyle/>
          <a:p>
            <a:r>
              <a:rPr lang="en-GB" dirty="0"/>
              <a:t>Catch a falling star</a:t>
            </a:r>
          </a:p>
        </p:txBody>
      </p:sp>
      <p:sp>
        <p:nvSpPr>
          <p:cNvPr id="3" name="Content Placeholder 2">
            <a:extLst>
              <a:ext uri="{FF2B5EF4-FFF2-40B4-BE49-F238E27FC236}">
                <a16:creationId xmlns:a16="http://schemas.microsoft.com/office/drawing/2014/main" id="{D8A6D430-C2B2-9C72-614C-67548B1B97C2}"/>
              </a:ext>
            </a:extLst>
          </p:cNvPr>
          <p:cNvSpPr>
            <a:spLocks noGrp="1"/>
          </p:cNvSpPr>
          <p:nvPr>
            <p:ph idx="1"/>
          </p:nvPr>
        </p:nvSpPr>
        <p:spPr/>
        <p:txBody>
          <a:bodyPr/>
          <a:lstStyle/>
          <a:p>
            <a:pPr>
              <a:buFont typeface="Lucida Sans Unicode" panose="020B0602030504020204" pitchFamily="34" charset="0"/>
              <a:buChar char="*"/>
            </a:pPr>
            <a:r>
              <a:rPr lang="en-GB" dirty="0">
                <a:latin typeface="Barlow" panose="00000500000000000000" pitchFamily="2" charset="0"/>
              </a:rPr>
              <a:t>What are those opportunities to instigate change in our digital space that are not actioned?</a:t>
            </a:r>
          </a:p>
          <a:p>
            <a:pPr>
              <a:buFont typeface="Lucida Sans Unicode" panose="020B0602030504020204" pitchFamily="34" charset="0"/>
              <a:buChar char="*"/>
            </a:pPr>
            <a:r>
              <a:rPr lang="en-GB" dirty="0">
                <a:latin typeface="Barlow" panose="00000500000000000000" pitchFamily="2" charset="0"/>
              </a:rPr>
              <a:t>Why does this happen and where do we keep these?</a:t>
            </a:r>
          </a:p>
          <a:p>
            <a:pPr>
              <a:buFont typeface="Lucida Sans Unicode" panose="020B0602030504020204" pitchFamily="34" charset="0"/>
              <a:buChar char="*"/>
            </a:pPr>
            <a:r>
              <a:rPr lang="en-GB" dirty="0">
                <a:latin typeface="Barlow" panose="00000500000000000000" pitchFamily="2" charset="0"/>
              </a:rPr>
              <a:t>How can we harness these for wider group use across West Yorkshire?</a:t>
            </a:r>
          </a:p>
          <a:p>
            <a:pPr>
              <a:buFont typeface="Lucida Sans Unicode" panose="020B0602030504020204" pitchFamily="34" charset="0"/>
              <a:buChar char="*"/>
            </a:pPr>
            <a:r>
              <a:rPr lang="en-GB" dirty="0">
                <a:latin typeface="Barlow" panose="00000500000000000000" pitchFamily="2" charset="0"/>
              </a:rPr>
              <a:t>What resources do we have to follow these up and how can a partnership approach make this happen?</a:t>
            </a:r>
          </a:p>
          <a:p>
            <a:pPr marL="0" indent="0">
              <a:buNone/>
            </a:pPr>
            <a:endParaRPr lang="en-GB" dirty="0">
              <a:latin typeface="Barlow" panose="00000500000000000000" pitchFamily="2" charset="0"/>
            </a:endParaRPr>
          </a:p>
          <a:p>
            <a:pPr marL="0" indent="0">
              <a:buNone/>
            </a:pPr>
            <a:r>
              <a:rPr lang="en-GB" dirty="0">
                <a:latin typeface="Barlow" panose="00000500000000000000" pitchFamily="2" charset="0"/>
              </a:rPr>
              <a:t>#GroupPower</a:t>
            </a:r>
          </a:p>
          <a:p>
            <a:endParaRPr lang="en-GB" dirty="0"/>
          </a:p>
          <a:p>
            <a:pPr marL="0" indent="0">
              <a:buNone/>
            </a:pPr>
            <a:endParaRPr lang="en-GB" dirty="0"/>
          </a:p>
          <a:p>
            <a:pPr marL="0" indent="0">
              <a:buNone/>
            </a:pPr>
            <a:endParaRPr lang="en-GB" dirty="0"/>
          </a:p>
        </p:txBody>
      </p:sp>
      <p:sp>
        <p:nvSpPr>
          <p:cNvPr id="4" name="Date Placeholder 3">
            <a:extLst>
              <a:ext uri="{FF2B5EF4-FFF2-40B4-BE49-F238E27FC236}">
                <a16:creationId xmlns:a16="http://schemas.microsoft.com/office/drawing/2014/main" id="{351CDC4B-20B0-8A3E-66CC-92E53AC6DD8E}"/>
              </a:ext>
            </a:extLst>
          </p:cNvPr>
          <p:cNvSpPr>
            <a:spLocks noGrp="1"/>
          </p:cNvSpPr>
          <p:nvPr>
            <p:ph type="dt" sz="half" idx="10"/>
          </p:nvPr>
        </p:nvSpPr>
        <p:spPr/>
        <p:txBody>
          <a:body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A035AAA5-A87F-AC3E-8260-6137C87BEDAD}"/>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6" name="Slide Number Placeholder 5">
            <a:extLst>
              <a:ext uri="{FF2B5EF4-FFF2-40B4-BE49-F238E27FC236}">
                <a16:creationId xmlns:a16="http://schemas.microsoft.com/office/drawing/2014/main" id="{F18325B0-099D-EEB3-0C0D-08240B014AF6}"/>
              </a:ext>
            </a:extLst>
          </p:cNvPr>
          <p:cNvSpPr>
            <a:spLocks noGrp="1"/>
          </p:cNvSpPr>
          <p:nvPr>
            <p:ph type="sldNum" sz="quarter" idx="12"/>
          </p:nvPr>
        </p:nvSpPr>
        <p:spPr/>
        <p:txBody>
          <a:bodyPr/>
          <a:lstStyle/>
          <a:p>
            <a:pPr>
              <a:defRPr/>
            </a:pPr>
            <a:fld id="{57CECCB5-586C-4393-A26D-0196F0981BA0}" type="slidenum">
              <a:rPr lang="en-GB" altLang="en-US" smtClean="0">
                <a:solidFill>
                  <a:prstClr val="white"/>
                </a:solidFill>
              </a:rPr>
              <a:pPr>
                <a:defRPr/>
              </a:pPr>
              <a:t>19</a:t>
            </a:fld>
            <a:endParaRPr lang="en-GB" altLang="en-US">
              <a:solidFill>
                <a:prstClr val="white"/>
              </a:solidFill>
            </a:endParaRPr>
          </a:p>
        </p:txBody>
      </p:sp>
    </p:spTree>
    <p:extLst>
      <p:ext uri="{BB962C8B-B14F-4D97-AF65-F5344CB8AC3E}">
        <p14:creationId xmlns:p14="http://schemas.microsoft.com/office/powerpoint/2010/main" val="7147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F5EAD9-BEC0-4188-BDBE-9B8BFFAC3B41}"/>
              </a:ext>
            </a:extLst>
          </p:cNvPr>
          <p:cNvPicPr>
            <a:picLocks noChangeAspect="1"/>
          </p:cNvPicPr>
          <p:nvPr/>
        </p:nvPicPr>
        <p:blipFill>
          <a:blip r:embed="rId3"/>
          <a:stretch>
            <a:fillRect/>
          </a:stretch>
        </p:blipFill>
        <p:spPr>
          <a:xfrm>
            <a:off x="6161193" y="0"/>
            <a:ext cx="2982807" cy="2234552"/>
          </a:xfrm>
          <a:prstGeom prst="rect">
            <a:avLst/>
          </a:prstGeom>
        </p:spPr>
      </p:pic>
      <p:pic>
        <p:nvPicPr>
          <p:cNvPr id="7" name="Picture 6">
            <a:extLst>
              <a:ext uri="{FF2B5EF4-FFF2-40B4-BE49-F238E27FC236}">
                <a16:creationId xmlns:a16="http://schemas.microsoft.com/office/drawing/2014/main" id="{F42AE894-290D-45CE-8EC8-0AA982FA9680}"/>
              </a:ext>
            </a:extLst>
          </p:cNvPr>
          <p:cNvPicPr>
            <a:picLocks noChangeAspect="1"/>
          </p:cNvPicPr>
          <p:nvPr/>
        </p:nvPicPr>
        <p:blipFill>
          <a:blip r:embed="rId4"/>
          <a:stretch>
            <a:fillRect/>
          </a:stretch>
        </p:blipFill>
        <p:spPr>
          <a:xfrm>
            <a:off x="0" y="4417964"/>
            <a:ext cx="2805545" cy="2440036"/>
          </a:xfrm>
          <a:prstGeom prst="rect">
            <a:avLst/>
          </a:prstGeom>
        </p:spPr>
      </p:pic>
      <p:pic>
        <p:nvPicPr>
          <p:cNvPr id="8" name="Picture 7">
            <a:extLst>
              <a:ext uri="{FF2B5EF4-FFF2-40B4-BE49-F238E27FC236}">
                <a16:creationId xmlns:a16="http://schemas.microsoft.com/office/drawing/2014/main" id="{C93DDA30-5C53-4303-9C7A-6B6DE599DDB8}"/>
              </a:ext>
            </a:extLst>
          </p:cNvPr>
          <p:cNvPicPr>
            <a:picLocks noChangeAspect="1"/>
          </p:cNvPicPr>
          <p:nvPr/>
        </p:nvPicPr>
        <p:blipFill>
          <a:blip r:embed="rId5"/>
          <a:stretch>
            <a:fillRect/>
          </a:stretch>
        </p:blipFill>
        <p:spPr>
          <a:xfrm>
            <a:off x="-4080" y="2182399"/>
            <a:ext cx="2805545" cy="2257461"/>
          </a:xfrm>
          <a:prstGeom prst="rect">
            <a:avLst/>
          </a:prstGeom>
        </p:spPr>
      </p:pic>
      <p:pic>
        <p:nvPicPr>
          <p:cNvPr id="9" name="Picture 8">
            <a:extLst>
              <a:ext uri="{FF2B5EF4-FFF2-40B4-BE49-F238E27FC236}">
                <a16:creationId xmlns:a16="http://schemas.microsoft.com/office/drawing/2014/main" id="{F5220C24-3EC6-49CC-992B-BA9D1847855B}"/>
              </a:ext>
            </a:extLst>
          </p:cNvPr>
          <p:cNvPicPr>
            <a:picLocks noChangeAspect="1"/>
          </p:cNvPicPr>
          <p:nvPr/>
        </p:nvPicPr>
        <p:blipFill>
          <a:blip r:embed="rId6"/>
          <a:stretch>
            <a:fillRect/>
          </a:stretch>
        </p:blipFill>
        <p:spPr>
          <a:xfrm>
            <a:off x="6165273" y="2205309"/>
            <a:ext cx="2978727" cy="2234552"/>
          </a:xfrm>
          <a:prstGeom prst="rect">
            <a:avLst/>
          </a:prstGeom>
        </p:spPr>
      </p:pic>
      <p:pic>
        <p:nvPicPr>
          <p:cNvPr id="3" name="Picture 2" descr="A picture containing text, sky, outdoor&#10;&#10;Description automatically generated">
            <a:extLst>
              <a:ext uri="{FF2B5EF4-FFF2-40B4-BE49-F238E27FC236}">
                <a16:creationId xmlns:a16="http://schemas.microsoft.com/office/drawing/2014/main" id="{B1EF5BEF-A203-4868-9B79-70F3F2FFB83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63011" y="1745673"/>
            <a:ext cx="3406341" cy="2694186"/>
          </a:xfrm>
          <a:prstGeom prst="rect">
            <a:avLst/>
          </a:prstGeom>
        </p:spPr>
      </p:pic>
      <p:pic>
        <p:nvPicPr>
          <p:cNvPr id="10" name="Picture 9">
            <a:extLst>
              <a:ext uri="{FF2B5EF4-FFF2-40B4-BE49-F238E27FC236}">
                <a16:creationId xmlns:a16="http://schemas.microsoft.com/office/drawing/2014/main" id="{7F2AB548-E315-4228-8D54-11B0D1704783}"/>
              </a:ext>
            </a:extLst>
          </p:cNvPr>
          <p:cNvPicPr>
            <a:picLocks noChangeAspect="1"/>
          </p:cNvPicPr>
          <p:nvPr/>
        </p:nvPicPr>
        <p:blipFill>
          <a:blip r:embed="rId8"/>
          <a:stretch>
            <a:fillRect/>
          </a:stretch>
        </p:blipFill>
        <p:spPr>
          <a:xfrm>
            <a:off x="2754852" y="-38718"/>
            <a:ext cx="3406341" cy="2244027"/>
          </a:xfrm>
          <a:prstGeom prst="rect">
            <a:avLst/>
          </a:prstGeom>
        </p:spPr>
      </p:pic>
      <p:pic>
        <p:nvPicPr>
          <p:cNvPr id="5" name="Picture 4">
            <a:extLst>
              <a:ext uri="{FF2B5EF4-FFF2-40B4-BE49-F238E27FC236}">
                <a16:creationId xmlns:a16="http://schemas.microsoft.com/office/drawing/2014/main" id="{BCF7DBB5-C4F0-476E-802E-8D548F8F45E6}"/>
              </a:ext>
            </a:extLst>
          </p:cNvPr>
          <p:cNvPicPr>
            <a:picLocks noChangeAspect="1"/>
          </p:cNvPicPr>
          <p:nvPr/>
        </p:nvPicPr>
        <p:blipFill>
          <a:blip r:embed="rId9"/>
          <a:stretch>
            <a:fillRect/>
          </a:stretch>
        </p:blipFill>
        <p:spPr>
          <a:xfrm>
            <a:off x="0" y="1"/>
            <a:ext cx="2801466" cy="2288366"/>
          </a:xfrm>
          <a:prstGeom prst="rect">
            <a:avLst/>
          </a:prstGeom>
        </p:spPr>
      </p:pic>
      <p:pic>
        <p:nvPicPr>
          <p:cNvPr id="11" name="Picture 10">
            <a:extLst>
              <a:ext uri="{FF2B5EF4-FFF2-40B4-BE49-F238E27FC236}">
                <a16:creationId xmlns:a16="http://schemas.microsoft.com/office/drawing/2014/main" id="{D1716AFA-A1B9-43F4-A614-2D4D9CFC5DCB}"/>
              </a:ext>
            </a:extLst>
          </p:cNvPr>
          <p:cNvPicPr>
            <a:picLocks noChangeAspect="1"/>
          </p:cNvPicPr>
          <p:nvPr/>
        </p:nvPicPr>
        <p:blipFill>
          <a:blip r:embed="rId10"/>
          <a:stretch>
            <a:fillRect/>
          </a:stretch>
        </p:blipFill>
        <p:spPr>
          <a:xfrm>
            <a:off x="2809624" y="4417964"/>
            <a:ext cx="1928631" cy="2440036"/>
          </a:xfrm>
          <a:prstGeom prst="rect">
            <a:avLst/>
          </a:prstGeom>
        </p:spPr>
      </p:pic>
      <p:pic>
        <p:nvPicPr>
          <p:cNvPr id="12" name="Picture 11">
            <a:extLst>
              <a:ext uri="{FF2B5EF4-FFF2-40B4-BE49-F238E27FC236}">
                <a16:creationId xmlns:a16="http://schemas.microsoft.com/office/drawing/2014/main" id="{7CE572F1-C470-4C79-A0EA-D73128F56579}"/>
              </a:ext>
            </a:extLst>
          </p:cNvPr>
          <p:cNvPicPr>
            <a:picLocks noChangeAspect="1"/>
          </p:cNvPicPr>
          <p:nvPr/>
        </p:nvPicPr>
        <p:blipFill>
          <a:blip r:embed="rId11"/>
          <a:stretch>
            <a:fillRect/>
          </a:stretch>
        </p:blipFill>
        <p:spPr>
          <a:xfrm>
            <a:off x="4738255" y="4417965"/>
            <a:ext cx="2214088" cy="2440036"/>
          </a:xfrm>
          <a:prstGeom prst="rect">
            <a:avLst/>
          </a:prstGeom>
        </p:spPr>
      </p:pic>
      <p:pic>
        <p:nvPicPr>
          <p:cNvPr id="13" name="Picture 12">
            <a:extLst>
              <a:ext uri="{FF2B5EF4-FFF2-40B4-BE49-F238E27FC236}">
                <a16:creationId xmlns:a16="http://schemas.microsoft.com/office/drawing/2014/main" id="{79A32D20-EA93-46DE-A437-F16D4C62DD1F}"/>
              </a:ext>
            </a:extLst>
          </p:cNvPr>
          <p:cNvPicPr>
            <a:picLocks noChangeAspect="1"/>
          </p:cNvPicPr>
          <p:nvPr/>
        </p:nvPicPr>
        <p:blipFill>
          <a:blip r:embed="rId12"/>
          <a:stretch>
            <a:fillRect/>
          </a:stretch>
        </p:blipFill>
        <p:spPr>
          <a:xfrm>
            <a:off x="6952343" y="4417964"/>
            <a:ext cx="2191657" cy="2440036"/>
          </a:xfrm>
          <a:prstGeom prst="rect">
            <a:avLst/>
          </a:prstGeom>
        </p:spPr>
      </p:pic>
    </p:spTree>
    <p:extLst>
      <p:ext uri="{BB962C8B-B14F-4D97-AF65-F5344CB8AC3E}">
        <p14:creationId xmlns:p14="http://schemas.microsoft.com/office/powerpoint/2010/main" val="2659010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5FA22-794E-A686-E863-645DB535F8CF}"/>
              </a:ext>
            </a:extLst>
          </p:cNvPr>
          <p:cNvSpPr>
            <a:spLocks noGrp="1"/>
          </p:cNvSpPr>
          <p:nvPr>
            <p:ph type="title"/>
          </p:nvPr>
        </p:nvSpPr>
        <p:spPr/>
        <p:txBody>
          <a:bodyPr/>
          <a:lstStyle/>
          <a:p>
            <a:r>
              <a:rPr lang="en-GB" dirty="0"/>
              <a:t>A thousand stars.……</a:t>
            </a:r>
          </a:p>
        </p:txBody>
      </p:sp>
      <p:sp>
        <p:nvSpPr>
          <p:cNvPr id="3" name="Content Placeholder 2">
            <a:extLst>
              <a:ext uri="{FF2B5EF4-FFF2-40B4-BE49-F238E27FC236}">
                <a16:creationId xmlns:a16="http://schemas.microsoft.com/office/drawing/2014/main" id="{7F80C144-BC64-10AE-E832-5AB14D4FDA66}"/>
              </a:ext>
            </a:extLst>
          </p:cNvPr>
          <p:cNvSpPr>
            <a:spLocks noGrp="1"/>
          </p:cNvSpPr>
          <p:nvPr>
            <p:ph idx="1"/>
          </p:nvPr>
        </p:nvSpPr>
        <p:spPr/>
        <p:txBody>
          <a:bodyPr>
            <a:normAutofit fontScale="92500"/>
          </a:bodyPr>
          <a:lstStyle/>
          <a:p>
            <a:pPr>
              <a:buFont typeface="Lucida Sans Unicode" panose="020B0602030504020204" pitchFamily="34" charset="0"/>
              <a:buChar char="*"/>
            </a:pPr>
            <a:r>
              <a:rPr lang="en-GB" dirty="0">
                <a:latin typeface="Barlow" panose="00000500000000000000" pitchFamily="2" charset="0"/>
              </a:rPr>
              <a:t>Our digital and data workforce are shining stars in Bradford</a:t>
            </a:r>
          </a:p>
          <a:p>
            <a:pPr>
              <a:buFont typeface="Lucida Sans Unicode" panose="020B0602030504020204" pitchFamily="34" charset="0"/>
              <a:buChar char="*"/>
            </a:pPr>
            <a:r>
              <a:rPr lang="en-GB" dirty="0">
                <a:latin typeface="Barlow" panose="00000500000000000000" pitchFamily="2" charset="0"/>
              </a:rPr>
              <a:t>We need to provide the right roles and the best environments for them to shine and recognise talent</a:t>
            </a:r>
          </a:p>
          <a:p>
            <a:pPr>
              <a:buFont typeface="Lucida Sans Unicode" panose="020B0602030504020204" pitchFamily="34" charset="0"/>
              <a:buChar char="*"/>
            </a:pPr>
            <a:r>
              <a:rPr lang="en-GB" dirty="0">
                <a:latin typeface="Barlow" panose="00000500000000000000" pitchFamily="2" charset="0"/>
              </a:rPr>
              <a:t>Digitisation of our operational processes is important for efficiency and effectiveness – all staff need to have the confidence and skills to engage with these.</a:t>
            </a:r>
          </a:p>
          <a:p>
            <a:pPr>
              <a:buFont typeface="Lucida Sans Unicode" panose="020B0602030504020204" pitchFamily="34" charset="0"/>
              <a:buChar char="*"/>
            </a:pPr>
            <a:r>
              <a:rPr lang="en-GB" dirty="0">
                <a:latin typeface="Barlow" panose="00000500000000000000" pitchFamily="2" charset="0"/>
              </a:rPr>
              <a:t>Our leaders need to be resilient, tough and vulnerable, configure our constellations, and be prepared to recalibrate.</a:t>
            </a:r>
          </a:p>
          <a:p>
            <a:pPr>
              <a:buFont typeface="Lucida Sans Unicode" panose="020B0602030504020204" pitchFamily="34" charset="0"/>
              <a:buChar char="*"/>
            </a:pPr>
            <a:r>
              <a:rPr lang="en-GB" dirty="0">
                <a:latin typeface="Barlow" panose="00000500000000000000" pitchFamily="2" charset="0"/>
              </a:rPr>
              <a:t>Staff are our ideation factory – welcome their ideas!</a:t>
            </a:r>
          </a:p>
          <a:p>
            <a:pPr>
              <a:buFont typeface="Lucida Sans Unicode" panose="020B0602030504020204" pitchFamily="34" charset="0"/>
              <a:buChar char="*"/>
            </a:pPr>
            <a:r>
              <a:rPr lang="en-GB" dirty="0">
                <a:latin typeface="Barlow" panose="00000500000000000000" pitchFamily="2" charset="0"/>
              </a:rPr>
              <a:t>There is no I in team and in the Digital Space we are all about #TeamWork</a:t>
            </a:r>
          </a:p>
        </p:txBody>
      </p:sp>
      <p:sp>
        <p:nvSpPr>
          <p:cNvPr id="4" name="Date Placeholder 3">
            <a:extLst>
              <a:ext uri="{FF2B5EF4-FFF2-40B4-BE49-F238E27FC236}">
                <a16:creationId xmlns:a16="http://schemas.microsoft.com/office/drawing/2014/main" id="{93667353-E91E-50D7-0137-7E0E2AE12E84}"/>
              </a:ext>
            </a:extLst>
          </p:cNvPr>
          <p:cNvSpPr>
            <a:spLocks noGrp="1"/>
          </p:cNvSpPr>
          <p:nvPr>
            <p:ph type="dt" sz="half" idx="10"/>
          </p:nvPr>
        </p:nvSpPr>
        <p:spPr/>
        <p:txBody>
          <a:bodyPr/>
          <a:lstStyle/>
          <a:p>
            <a:pPr>
              <a:defRPr/>
            </a:pPr>
            <a:fld id="{BB2FD2AF-21C0-4CD0-BD95-92EA44280E67}" type="datetime3">
              <a:rPr lang="en-US" altLang="en-US" smtClean="0">
                <a:solidFill>
                  <a:prstClr val="white"/>
                </a:solidFill>
              </a:r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ECD4431C-838B-9B83-6322-911BB9011027}"/>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6" name="Slide Number Placeholder 5">
            <a:extLst>
              <a:ext uri="{FF2B5EF4-FFF2-40B4-BE49-F238E27FC236}">
                <a16:creationId xmlns:a16="http://schemas.microsoft.com/office/drawing/2014/main" id="{802BE6FA-8F91-3770-3323-B22FA53FA85E}"/>
              </a:ext>
            </a:extLst>
          </p:cNvPr>
          <p:cNvSpPr>
            <a:spLocks noGrp="1"/>
          </p:cNvSpPr>
          <p:nvPr>
            <p:ph type="sldNum" sz="quarter" idx="12"/>
          </p:nvPr>
        </p:nvSpPr>
        <p:spPr/>
        <p:txBody>
          <a:bodyPr/>
          <a:lstStyle/>
          <a:p>
            <a:pPr>
              <a:defRPr/>
            </a:pPr>
            <a:fld id="{57CECCB5-586C-4393-A26D-0196F0981BA0}" type="slidenum">
              <a:rPr lang="en-GB" altLang="en-US" smtClean="0">
                <a:solidFill>
                  <a:prstClr val="white"/>
                </a:solidFill>
              </a:rPr>
              <a:pPr>
                <a:defRPr/>
              </a:pPr>
              <a:t>20</a:t>
            </a:fld>
            <a:endParaRPr lang="en-GB" altLang="en-US">
              <a:solidFill>
                <a:prstClr val="white"/>
              </a:solidFill>
            </a:endParaRPr>
          </a:p>
        </p:txBody>
      </p:sp>
    </p:spTree>
    <p:extLst>
      <p:ext uri="{BB962C8B-B14F-4D97-AF65-F5344CB8AC3E}">
        <p14:creationId xmlns:p14="http://schemas.microsoft.com/office/powerpoint/2010/main" val="1971958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42DEAF-0A4C-9ECA-0ECF-1B55B9599B9B}"/>
              </a:ext>
            </a:extLst>
          </p:cNvPr>
          <p:cNvSpPr>
            <a:spLocks noGrp="1"/>
          </p:cNvSpPr>
          <p:nvPr>
            <p:ph type="title"/>
          </p:nvPr>
        </p:nvSpPr>
        <p:spPr>
          <a:xfrm>
            <a:off x="946639" y="934121"/>
            <a:ext cx="7832866" cy="755933"/>
          </a:xfrm>
        </p:spPr>
        <p:txBody>
          <a:bodyPr wrap="square" anchor="ctr">
            <a:normAutofit/>
          </a:bodyPr>
          <a:lstStyle/>
          <a:p>
            <a:pPr>
              <a:lnSpc>
                <a:spcPct val="90000"/>
              </a:lnSpc>
            </a:pPr>
            <a:r>
              <a:rPr lang="en-GB" sz="3100"/>
              <a:t>You are the stars, current and future!</a:t>
            </a:r>
          </a:p>
        </p:txBody>
      </p:sp>
      <p:sp>
        <p:nvSpPr>
          <p:cNvPr id="13" name="Text Placeholder 3">
            <a:extLst>
              <a:ext uri="{FF2B5EF4-FFF2-40B4-BE49-F238E27FC236}">
                <a16:creationId xmlns:a16="http://schemas.microsoft.com/office/drawing/2014/main" id="{98BAE9C1-2572-7C03-21B3-A19C5CA54182}"/>
              </a:ext>
            </a:extLst>
          </p:cNvPr>
          <p:cNvSpPr>
            <a:spLocks noGrp="1"/>
          </p:cNvSpPr>
          <p:nvPr>
            <p:ph type="body" sz="quarter" idx="13"/>
          </p:nvPr>
        </p:nvSpPr>
        <p:spPr>
          <a:xfrm>
            <a:off x="6017698" y="1690054"/>
            <a:ext cx="2442734" cy="2387018"/>
          </a:xfrm>
        </p:spPr>
        <p:txBody>
          <a:bodyPr/>
          <a:lstStyle/>
          <a:p>
            <a:r>
              <a:rPr lang="en-US" sz="1800" dirty="0"/>
              <a:t>You are amazing, keep being you.</a:t>
            </a:r>
          </a:p>
          <a:p>
            <a:endParaRPr lang="en-US" sz="1800" dirty="0"/>
          </a:p>
          <a:p>
            <a:r>
              <a:rPr lang="en-US" sz="1800" dirty="0"/>
              <a:t>Your communities thank you.</a:t>
            </a:r>
          </a:p>
          <a:p>
            <a:r>
              <a:rPr lang="en-US" sz="1800" dirty="0"/>
              <a:t> </a:t>
            </a:r>
          </a:p>
          <a:p>
            <a:r>
              <a:rPr lang="en-US" sz="1800" dirty="0"/>
              <a:t>I thank you</a:t>
            </a:r>
            <a:r>
              <a:rPr lang="en-US" dirty="0"/>
              <a:t>. </a:t>
            </a:r>
          </a:p>
        </p:txBody>
      </p:sp>
      <p:sp>
        <p:nvSpPr>
          <p:cNvPr id="4" name="Date Placeholder 3">
            <a:extLst>
              <a:ext uri="{FF2B5EF4-FFF2-40B4-BE49-F238E27FC236}">
                <a16:creationId xmlns:a16="http://schemas.microsoft.com/office/drawing/2014/main" id="{BDE33FED-A555-47C3-994D-FF686C042765}"/>
              </a:ext>
            </a:extLst>
          </p:cNvPr>
          <p:cNvSpPr>
            <a:spLocks noGrp="1"/>
          </p:cNvSpPr>
          <p:nvPr>
            <p:ph type="dt" sz="half" idx="14"/>
          </p:nvPr>
        </p:nvSpPr>
        <p:spPr>
          <a:xfrm>
            <a:off x="816220" y="6337301"/>
            <a:ext cx="1828800" cy="365125"/>
          </a:xfrm>
        </p:spPr>
        <p:txBody>
          <a:bodyPr wrap="square" anchor="ctr">
            <a:normAutofit/>
          </a:bodyPr>
          <a:lstStyle/>
          <a:p>
            <a:pPr>
              <a:spcAft>
                <a:spcPts val="600"/>
              </a:spcAft>
              <a:defRPr/>
            </a:pPr>
            <a:fld id="{BB2FD2AF-21C0-4CD0-BD95-92EA44280E67}" type="datetime3">
              <a:rPr lang="en-US" altLang="en-US" smtClean="0">
                <a:solidFill>
                  <a:prstClr val="white"/>
                </a:solidFill>
              </a:rPr>
              <a:pPr>
                <a:spcAft>
                  <a:spcPts val="600"/>
                </a:spcAft>
                <a:defRPr/>
              </a:pPr>
              <a:t>18 January 2023</a:t>
            </a:fld>
            <a:endParaRPr lang="en-GB" altLang="en-US">
              <a:solidFill>
                <a:prstClr val="white"/>
              </a:solidFill>
            </a:endParaRPr>
          </a:p>
        </p:txBody>
      </p:sp>
      <p:sp>
        <p:nvSpPr>
          <p:cNvPr id="5" name="Footer Placeholder 4">
            <a:extLst>
              <a:ext uri="{FF2B5EF4-FFF2-40B4-BE49-F238E27FC236}">
                <a16:creationId xmlns:a16="http://schemas.microsoft.com/office/drawing/2014/main" id="{1A725482-C8FE-66B9-72BA-C18527105AEB}"/>
              </a:ext>
            </a:extLst>
          </p:cNvPr>
          <p:cNvSpPr>
            <a:spLocks noGrp="1"/>
          </p:cNvSpPr>
          <p:nvPr>
            <p:ph type="ftr" sz="quarter" idx="15"/>
          </p:nvPr>
        </p:nvSpPr>
        <p:spPr>
          <a:xfrm>
            <a:off x="2312377" y="6337301"/>
            <a:ext cx="6466743" cy="365125"/>
          </a:xfrm>
        </p:spPr>
        <p:txBody>
          <a:bodyPr anchor="ctr">
            <a:normAutofit/>
          </a:bodyPr>
          <a:lstStyle/>
          <a:p>
            <a:pPr>
              <a:spcAft>
                <a:spcPts val="600"/>
              </a:spcAft>
              <a:defRPr/>
            </a:pPr>
            <a:r>
              <a:rPr lang="en-GB">
                <a:solidFill>
                  <a:prstClr val="black"/>
                </a:solidFill>
              </a:rPr>
              <a:t>NYHDIF Conference Nov 2022</a:t>
            </a:r>
          </a:p>
        </p:txBody>
      </p:sp>
      <p:sp>
        <p:nvSpPr>
          <p:cNvPr id="6" name="Slide Number Placeholder 5">
            <a:extLst>
              <a:ext uri="{FF2B5EF4-FFF2-40B4-BE49-F238E27FC236}">
                <a16:creationId xmlns:a16="http://schemas.microsoft.com/office/drawing/2014/main" id="{77146252-1B4C-A10D-8AEC-A70E50FBD724}"/>
              </a:ext>
            </a:extLst>
          </p:cNvPr>
          <p:cNvSpPr>
            <a:spLocks noGrp="1"/>
          </p:cNvSpPr>
          <p:nvPr>
            <p:ph type="sldNum" sz="quarter" idx="16"/>
          </p:nvPr>
        </p:nvSpPr>
        <p:spPr>
          <a:xfrm>
            <a:off x="348761" y="6337301"/>
            <a:ext cx="474785" cy="365125"/>
          </a:xfrm>
        </p:spPr>
        <p:txBody>
          <a:bodyPr wrap="square" anchor="ctr">
            <a:normAutofit/>
          </a:bodyPr>
          <a:lstStyle/>
          <a:p>
            <a:pPr>
              <a:spcAft>
                <a:spcPts val="600"/>
              </a:spcAft>
              <a:defRPr/>
            </a:pPr>
            <a:fld id="{57CECCB5-586C-4393-A26D-0196F0981BA0}" type="slidenum">
              <a:rPr lang="en-GB" altLang="en-US" smtClean="0">
                <a:solidFill>
                  <a:prstClr val="white"/>
                </a:solidFill>
              </a:rPr>
              <a:pPr>
                <a:spcAft>
                  <a:spcPts val="600"/>
                </a:spcAft>
                <a:defRPr/>
              </a:pPr>
              <a:t>21</a:t>
            </a:fld>
            <a:endParaRPr lang="en-GB" altLang="en-US">
              <a:solidFill>
                <a:prstClr val="white"/>
              </a:solidFill>
            </a:endParaRPr>
          </a:p>
        </p:txBody>
      </p:sp>
      <p:pic>
        <p:nvPicPr>
          <p:cNvPr id="10" name="Content Placeholder 9">
            <a:extLst>
              <a:ext uri="{FF2B5EF4-FFF2-40B4-BE49-F238E27FC236}">
                <a16:creationId xmlns:a16="http://schemas.microsoft.com/office/drawing/2014/main" id="{722487CD-6447-2E52-C2D5-18E838E2D98A}"/>
              </a:ext>
            </a:extLst>
          </p:cNvPr>
          <p:cNvPicPr>
            <a:picLocks noGrp="1" noChangeAspect="1"/>
          </p:cNvPicPr>
          <p:nvPr>
            <p:ph idx="1"/>
          </p:nvPr>
        </p:nvPicPr>
        <p:blipFill>
          <a:blip r:embed="rId3"/>
          <a:stretch>
            <a:fillRect/>
          </a:stretch>
        </p:blipFill>
        <p:spPr>
          <a:xfrm>
            <a:off x="683568" y="1988840"/>
            <a:ext cx="5040560" cy="2880320"/>
          </a:xfrm>
          <a:prstGeom prst="rect">
            <a:avLst/>
          </a:prstGeom>
        </p:spPr>
      </p:pic>
      <p:pic>
        <p:nvPicPr>
          <p:cNvPr id="12" name="Picture 11" descr="A picture containing plant, flower&#10;&#10;Description automatically generated">
            <a:extLst>
              <a:ext uri="{FF2B5EF4-FFF2-40B4-BE49-F238E27FC236}">
                <a16:creationId xmlns:a16="http://schemas.microsoft.com/office/drawing/2014/main" id="{AF860E02-C936-B3AA-EBEF-DE8D2ECF29C4}"/>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14366" y="4070540"/>
            <a:ext cx="7832866" cy="2610955"/>
          </a:xfrm>
          <a:prstGeom prst="rect">
            <a:avLst/>
          </a:prstGeom>
        </p:spPr>
      </p:pic>
    </p:spTree>
    <p:extLst>
      <p:ext uri="{BB962C8B-B14F-4D97-AF65-F5344CB8AC3E}">
        <p14:creationId xmlns:p14="http://schemas.microsoft.com/office/powerpoint/2010/main" val="153079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750" tmFilter="0, 0; .2, .5; .8, .5; 1, 0"/>
                                        <p:tgtEl>
                                          <p:spTgt spid="12"/>
                                        </p:tgtEl>
                                      </p:cBhvr>
                                    </p:animEffect>
                                    <p:animScale>
                                      <p:cBhvr>
                                        <p:cTn id="7" dur="2875"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object, outdoor, night, star&#10;&#10;Description automatically generated">
            <a:extLst>
              <a:ext uri="{FF2B5EF4-FFF2-40B4-BE49-F238E27FC236}">
                <a16:creationId xmlns:a16="http://schemas.microsoft.com/office/drawing/2014/main" id="{6708E93D-6FEE-287C-E336-AB1B63C35E7B}"/>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31" r="7056" b="-6"/>
          <a:stretch/>
        </p:blipFill>
        <p:spPr>
          <a:xfrm>
            <a:off x="6233747" y="2060576"/>
            <a:ext cx="1861038" cy="2016125"/>
          </a:xfrm>
          <a:prstGeom prst="rect">
            <a:avLst/>
          </a:prstGeom>
          <a:noFill/>
        </p:spPr>
      </p:pic>
      <p:sp>
        <p:nvSpPr>
          <p:cNvPr id="2" name="Title 1">
            <a:extLst>
              <a:ext uri="{FF2B5EF4-FFF2-40B4-BE49-F238E27FC236}">
                <a16:creationId xmlns:a16="http://schemas.microsoft.com/office/drawing/2014/main" id="{6E293B46-8988-4030-9BCE-ADD3D0F8AC24}"/>
              </a:ext>
            </a:extLst>
          </p:cNvPr>
          <p:cNvSpPr>
            <a:spLocks noGrp="1"/>
          </p:cNvSpPr>
          <p:nvPr>
            <p:ph type="title"/>
          </p:nvPr>
        </p:nvSpPr>
        <p:spPr>
          <a:xfrm>
            <a:off x="946639" y="940089"/>
            <a:ext cx="7832866" cy="760125"/>
          </a:xfrm>
        </p:spPr>
        <p:txBody>
          <a:bodyPr wrap="square" anchor="ctr">
            <a:normAutofit/>
          </a:bodyPr>
          <a:lstStyle/>
          <a:p>
            <a:r>
              <a:rPr lang="en-GB" dirty="0"/>
              <a:t>As astronomy lesson……</a:t>
            </a:r>
          </a:p>
        </p:txBody>
      </p:sp>
      <p:sp>
        <p:nvSpPr>
          <p:cNvPr id="3" name="Content Placeholder 2">
            <a:extLst>
              <a:ext uri="{FF2B5EF4-FFF2-40B4-BE49-F238E27FC236}">
                <a16:creationId xmlns:a16="http://schemas.microsoft.com/office/drawing/2014/main" id="{5C23CC34-A478-4C9F-B212-2F0EA98A6964}"/>
              </a:ext>
            </a:extLst>
          </p:cNvPr>
          <p:cNvSpPr>
            <a:spLocks noGrp="1"/>
          </p:cNvSpPr>
          <p:nvPr>
            <p:ph idx="1"/>
          </p:nvPr>
        </p:nvSpPr>
        <p:spPr>
          <a:xfrm>
            <a:off x="946639" y="2061771"/>
            <a:ext cx="4688864" cy="3095422"/>
          </a:xfrm>
        </p:spPr>
        <p:txBody>
          <a:bodyPr wrap="square" anchor="t">
            <a:normAutofit fontScale="92500" lnSpcReduction="20000"/>
          </a:bodyPr>
          <a:lstStyle/>
          <a:p>
            <a:pPr>
              <a:buFont typeface="Barlow" panose="00000500000000000000" pitchFamily="2" charset="0"/>
              <a:buChar char="*"/>
            </a:pPr>
            <a:r>
              <a:rPr lang="en-GB" dirty="0">
                <a:latin typeface="Barlow" panose="00000500000000000000" pitchFamily="2" charset="0"/>
              </a:rPr>
              <a:t>Bradford and The Halo effect</a:t>
            </a:r>
          </a:p>
          <a:p>
            <a:pPr>
              <a:buFont typeface="Barlow" panose="00000500000000000000" pitchFamily="2" charset="0"/>
              <a:buChar char="*"/>
            </a:pPr>
            <a:r>
              <a:rPr lang="en-GB" dirty="0">
                <a:latin typeface="Barlow" panose="00000500000000000000" pitchFamily="2" charset="0"/>
              </a:rPr>
              <a:t>Written in the stars</a:t>
            </a:r>
          </a:p>
          <a:p>
            <a:pPr>
              <a:buFont typeface="Barlow" panose="00000500000000000000" pitchFamily="2" charset="0"/>
              <a:buChar char="*"/>
            </a:pPr>
            <a:r>
              <a:rPr lang="en-GB" dirty="0">
                <a:latin typeface="Barlow" panose="00000500000000000000" pitchFamily="2" charset="0"/>
              </a:rPr>
              <a:t>Star gazing in Bradford</a:t>
            </a:r>
          </a:p>
          <a:p>
            <a:pPr>
              <a:buFont typeface="Barlow" panose="00000500000000000000" pitchFamily="2" charset="0"/>
              <a:buChar char="*"/>
            </a:pPr>
            <a:r>
              <a:rPr lang="en-GB" dirty="0">
                <a:latin typeface="Barlow" panose="00000500000000000000" pitchFamily="2" charset="0"/>
              </a:rPr>
              <a:t>Video killed muted the radio star</a:t>
            </a:r>
          </a:p>
          <a:p>
            <a:pPr>
              <a:buFont typeface="Barlow" panose="00000500000000000000" pitchFamily="2" charset="0"/>
              <a:buChar char="*"/>
            </a:pPr>
            <a:r>
              <a:rPr lang="en-GB" dirty="0">
                <a:latin typeface="Barlow" panose="00000500000000000000" pitchFamily="2" charset="0"/>
              </a:rPr>
              <a:t>Everybody is a star</a:t>
            </a:r>
          </a:p>
          <a:p>
            <a:pPr>
              <a:buFont typeface="Barlow" panose="00000500000000000000" pitchFamily="2" charset="0"/>
              <a:buChar char="*"/>
            </a:pPr>
            <a:r>
              <a:rPr lang="en-GB" dirty="0">
                <a:latin typeface="Barlow" panose="00000500000000000000" pitchFamily="2" charset="0"/>
              </a:rPr>
              <a:t>Reach for the stars</a:t>
            </a:r>
          </a:p>
          <a:p>
            <a:pPr>
              <a:buFont typeface="Barlow" panose="00000500000000000000" pitchFamily="2" charset="0"/>
              <a:buChar char="*"/>
            </a:pPr>
            <a:r>
              <a:rPr lang="en-GB" dirty="0">
                <a:latin typeface="Barlow" panose="00000500000000000000" pitchFamily="2" charset="0"/>
              </a:rPr>
              <a:t>Aligning the stars for the future</a:t>
            </a:r>
          </a:p>
          <a:p>
            <a:pPr>
              <a:buFont typeface="Barlow" panose="00000500000000000000" pitchFamily="2" charset="0"/>
              <a:buChar char="*"/>
            </a:pPr>
            <a:r>
              <a:rPr lang="en-GB" dirty="0">
                <a:latin typeface="Barlow" panose="00000500000000000000" pitchFamily="2" charset="0"/>
              </a:rPr>
              <a:t>Catch a falling star</a:t>
            </a:r>
          </a:p>
          <a:p>
            <a:pPr>
              <a:buFont typeface="Barlow" panose="00000500000000000000" pitchFamily="2" charset="0"/>
              <a:buChar char="*"/>
            </a:pPr>
            <a:r>
              <a:rPr lang="en-GB" dirty="0">
                <a:latin typeface="Barlow" panose="00000500000000000000" pitchFamily="2" charset="0"/>
              </a:rPr>
              <a:t>A thousand stars</a:t>
            </a:r>
          </a:p>
          <a:p>
            <a:pPr>
              <a:buFont typeface="Barlow" panose="00000500000000000000" pitchFamily="2" charset="0"/>
              <a:buChar char="*"/>
            </a:pPr>
            <a:endParaRPr lang="en-GB" dirty="0">
              <a:latin typeface="Barlow" panose="00000500000000000000" pitchFamily="2" charset="0"/>
            </a:endParaRPr>
          </a:p>
          <a:p>
            <a:pPr marL="457200" indent="-457200">
              <a:buFont typeface="+mj-lt"/>
              <a:buAutoNum type="arabicPeriod"/>
            </a:pPr>
            <a:endParaRPr lang="en-GB" dirty="0"/>
          </a:p>
          <a:p>
            <a:pPr marL="0" indent="0">
              <a:buNone/>
            </a:pPr>
            <a:endParaRPr lang="en-GB" dirty="0"/>
          </a:p>
        </p:txBody>
      </p:sp>
      <p:sp>
        <p:nvSpPr>
          <p:cNvPr id="8" name="Date Placeholder 7">
            <a:extLst>
              <a:ext uri="{FF2B5EF4-FFF2-40B4-BE49-F238E27FC236}">
                <a16:creationId xmlns:a16="http://schemas.microsoft.com/office/drawing/2014/main" id="{F8D3E4F6-4F3E-B0DB-B0E6-15CF734160AA}"/>
              </a:ext>
            </a:extLst>
          </p:cNvPr>
          <p:cNvSpPr>
            <a:spLocks noGrp="1"/>
          </p:cNvSpPr>
          <p:nvPr>
            <p:ph type="dt" sz="half" idx="18"/>
          </p:nvPr>
        </p:nvSpPr>
        <p:spPr>
          <a:xfrm>
            <a:off x="816220" y="6337301"/>
            <a:ext cx="1828800" cy="365125"/>
          </a:xfrm>
        </p:spPr>
        <p:txBody>
          <a:bodyPr wrap="square" anchor="ctr">
            <a:normAutofit/>
          </a:bodyPr>
          <a:lstStyle/>
          <a:p>
            <a:pPr>
              <a:spcAft>
                <a:spcPts val="600"/>
              </a:spcAft>
              <a:defRPr/>
            </a:pPr>
            <a:fld id="{206014CC-E432-449F-8865-FBFA8506C63C}" type="datetime3">
              <a:rPr lang="en-US" altLang="en-US" smtClean="0">
                <a:solidFill>
                  <a:prstClr val="white"/>
                </a:solidFill>
              </a:rPr>
              <a:pPr>
                <a:spcAft>
                  <a:spcPts val="600"/>
                </a:spcAft>
                <a:defRPr/>
              </a:pPr>
              <a:t>18 January 2023</a:t>
            </a:fld>
            <a:endParaRPr lang="en-GB" altLang="en-US">
              <a:solidFill>
                <a:prstClr val="white"/>
              </a:solidFill>
            </a:endParaRPr>
          </a:p>
        </p:txBody>
      </p:sp>
      <p:sp>
        <p:nvSpPr>
          <p:cNvPr id="9" name="Footer Placeholder 8">
            <a:extLst>
              <a:ext uri="{FF2B5EF4-FFF2-40B4-BE49-F238E27FC236}">
                <a16:creationId xmlns:a16="http://schemas.microsoft.com/office/drawing/2014/main" id="{2095495A-1722-3598-BAA6-E86A3B705B4A}"/>
              </a:ext>
            </a:extLst>
          </p:cNvPr>
          <p:cNvSpPr>
            <a:spLocks noGrp="1"/>
          </p:cNvSpPr>
          <p:nvPr>
            <p:ph type="ftr" sz="quarter" idx="19"/>
          </p:nvPr>
        </p:nvSpPr>
        <p:spPr>
          <a:xfrm>
            <a:off x="2312377" y="6337301"/>
            <a:ext cx="6466743" cy="365125"/>
          </a:xfrm>
        </p:spPr>
        <p:txBody>
          <a:bodyPr anchor="ctr">
            <a:normAutofit/>
          </a:bodyPr>
          <a:lstStyle/>
          <a:p>
            <a:pPr>
              <a:spcAft>
                <a:spcPts val="600"/>
              </a:spcAft>
              <a:defRPr/>
            </a:pPr>
            <a:r>
              <a:rPr lang="en-GB">
                <a:solidFill>
                  <a:prstClr val="black"/>
                </a:solidFill>
              </a:rPr>
              <a:t>NYHDIF Conference Nov 2022</a:t>
            </a:r>
          </a:p>
        </p:txBody>
      </p:sp>
      <p:sp>
        <p:nvSpPr>
          <p:cNvPr id="10" name="Slide Number Placeholder 9">
            <a:extLst>
              <a:ext uri="{FF2B5EF4-FFF2-40B4-BE49-F238E27FC236}">
                <a16:creationId xmlns:a16="http://schemas.microsoft.com/office/drawing/2014/main" id="{FB5CE96C-7C4E-D7C3-26FC-EDDB4882B9ED}"/>
              </a:ext>
            </a:extLst>
          </p:cNvPr>
          <p:cNvSpPr>
            <a:spLocks noGrp="1"/>
          </p:cNvSpPr>
          <p:nvPr>
            <p:ph type="sldNum" sz="quarter" idx="20"/>
          </p:nvPr>
        </p:nvSpPr>
        <p:spPr>
          <a:xfrm>
            <a:off x="348761" y="6337301"/>
            <a:ext cx="474785" cy="365125"/>
          </a:xfrm>
        </p:spPr>
        <p:txBody>
          <a:bodyPr wrap="square" anchor="ctr">
            <a:normAutofit/>
          </a:bodyPr>
          <a:lstStyle/>
          <a:p>
            <a:pPr>
              <a:spcAft>
                <a:spcPts val="600"/>
              </a:spcAft>
              <a:defRPr/>
            </a:pPr>
            <a:fld id="{3D61E362-57C0-4528-82AA-3FF477101C12}" type="slidenum">
              <a:rPr lang="en-GB" altLang="en-US" smtClean="0">
                <a:solidFill>
                  <a:prstClr val="white"/>
                </a:solidFill>
              </a:rPr>
              <a:pPr>
                <a:spcAft>
                  <a:spcPts val="600"/>
                </a:spcAft>
                <a:defRPr/>
              </a:pPr>
              <a:t>3</a:t>
            </a:fld>
            <a:endParaRPr lang="en-GB" altLang="en-US">
              <a:solidFill>
                <a:prstClr val="white"/>
              </a:solidFill>
            </a:endParaRPr>
          </a:p>
        </p:txBody>
      </p:sp>
      <p:cxnSp>
        <p:nvCxnSpPr>
          <p:cNvPr id="15" name="Straight Connector 14">
            <a:extLst>
              <a:ext uri="{FF2B5EF4-FFF2-40B4-BE49-F238E27FC236}">
                <a16:creationId xmlns:a16="http://schemas.microsoft.com/office/drawing/2014/main" id="{C2204819-1565-6991-3C99-4361CC309FE4}"/>
              </a:ext>
            </a:extLst>
          </p:cNvPr>
          <p:cNvCxnSpPr/>
          <p:nvPr/>
        </p:nvCxnSpPr>
        <p:spPr>
          <a:xfrm flipH="1">
            <a:off x="2005740" y="3016062"/>
            <a:ext cx="648072" cy="288032"/>
          </a:xfrm>
          <a:prstGeom prst="line">
            <a:avLst/>
          </a:prstGeom>
          <a:ln w="412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EFF72C-143A-A66B-0BE9-C5C164F4D767}"/>
              </a:ext>
            </a:extLst>
          </p:cNvPr>
          <p:cNvCxnSpPr>
            <a:cxnSpLocks/>
          </p:cNvCxnSpPr>
          <p:nvPr/>
        </p:nvCxnSpPr>
        <p:spPr>
          <a:xfrm flipH="1" flipV="1">
            <a:off x="2005740" y="3016062"/>
            <a:ext cx="648072" cy="288032"/>
          </a:xfrm>
          <a:prstGeom prst="line">
            <a:avLst/>
          </a:prstGeom>
          <a:ln w="41275">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611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a:xfrm>
            <a:off x="952766" y="933344"/>
            <a:ext cx="7821957" cy="767465"/>
          </a:xfrm>
        </p:spPr>
        <p:txBody>
          <a:bodyPr wrap="square" anchor="ctr">
            <a:normAutofit/>
          </a:bodyPr>
          <a:lstStyle/>
          <a:p>
            <a:pPr eaLnBrk="1" hangingPunct="1">
              <a:defRPr/>
            </a:pPr>
            <a:r>
              <a:rPr lang="en-GB">
                <a:effectLst>
                  <a:outerShdw blurRad="38100" dist="38100" dir="2700000" algn="tl">
                    <a:srgbClr val="C0C0C0"/>
                  </a:outerShdw>
                </a:effectLst>
              </a:rPr>
              <a:t>Bradford and the halo effect</a:t>
            </a:r>
          </a:p>
        </p:txBody>
      </p:sp>
      <p:sp>
        <p:nvSpPr>
          <p:cNvPr id="46083" name="Rectangle 1027"/>
          <p:cNvSpPr>
            <a:spLocks noGrp="1" noChangeArrowheads="1"/>
          </p:cNvSpPr>
          <p:nvPr>
            <p:ph sz="half" idx="1"/>
          </p:nvPr>
        </p:nvSpPr>
        <p:spPr>
          <a:xfrm>
            <a:off x="954543" y="1771650"/>
            <a:ext cx="3750395" cy="4354519"/>
          </a:xfrm>
        </p:spPr>
        <p:txBody>
          <a:bodyPr wrap="square" anchor="t">
            <a:normAutofit/>
          </a:bodyPr>
          <a:lstStyle/>
          <a:p>
            <a:pPr marL="0" indent="0" eaLnBrk="1" hangingPunct="1">
              <a:lnSpc>
                <a:spcPct val="90000"/>
              </a:lnSpc>
              <a:buNone/>
            </a:pPr>
            <a:endParaRPr lang="en-GB" altLang="en-US" sz="2000" dirty="0"/>
          </a:p>
          <a:p>
            <a:pPr eaLnBrk="1" hangingPunct="1">
              <a:lnSpc>
                <a:spcPct val="90000"/>
              </a:lnSpc>
              <a:buFont typeface="Barlow" panose="00000500000000000000" pitchFamily="2" charset="0"/>
              <a:buChar char="*"/>
            </a:pPr>
            <a:r>
              <a:rPr lang="en-GB" altLang="en-US" sz="2000" dirty="0">
                <a:latin typeface="Barlow" panose="00000500000000000000" pitchFamily="2" charset="0"/>
              </a:rPr>
              <a:t>Awarding of the City of Culture 2025 bid – impact on our community?</a:t>
            </a:r>
          </a:p>
          <a:p>
            <a:pPr eaLnBrk="1" hangingPunct="1">
              <a:lnSpc>
                <a:spcPct val="90000"/>
              </a:lnSpc>
              <a:buFont typeface="Barlow" panose="00000500000000000000" pitchFamily="2" charset="0"/>
              <a:buChar char="*"/>
            </a:pPr>
            <a:r>
              <a:rPr lang="en-GB" altLang="en-US" sz="2000" dirty="0">
                <a:latin typeface="Barlow" panose="00000500000000000000" pitchFamily="2" charset="0"/>
              </a:rPr>
              <a:t>Excellent research/activity being undertaken – Act as One, Research as One, University of Bradford.</a:t>
            </a:r>
          </a:p>
          <a:p>
            <a:pPr eaLnBrk="1" hangingPunct="1">
              <a:lnSpc>
                <a:spcPct val="90000"/>
              </a:lnSpc>
              <a:buFont typeface="Barlow" panose="00000500000000000000" pitchFamily="2" charset="0"/>
              <a:buChar char="*"/>
            </a:pPr>
            <a:r>
              <a:rPr lang="en-GB" altLang="en-US" sz="2000" dirty="0">
                <a:latin typeface="Barlow" panose="00000500000000000000" pitchFamily="2" charset="0"/>
              </a:rPr>
              <a:t>Passionate people in health and social care</a:t>
            </a:r>
          </a:p>
          <a:p>
            <a:pPr marL="0" indent="0" eaLnBrk="1" hangingPunct="1">
              <a:lnSpc>
                <a:spcPct val="90000"/>
              </a:lnSpc>
              <a:buNone/>
            </a:pPr>
            <a:endParaRPr lang="en-GB" altLang="en-US" sz="2000" dirty="0">
              <a:latin typeface="Barlow" panose="00000500000000000000" pitchFamily="2" charset="0"/>
            </a:endParaRPr>
          </a:p>
          <a:p>
            <a:pPr marL="0" indent="0" algn="ctr" eaLnBrk="1" hangingPunct="1">
              <a:lnSpc>
                <a:spcPct val="90000"/>
              </a:lnSpc>
              <a:buNone/>
            </a:pPr>
            <a:r>
              <a:rPr lang="en-GB" altLang="en-US" sz="2000" b="1" dirty="0">
                <a:solidFill>
                  <a:srgbClr val="FF0000"/>
                </a:solidFill>
                <a:latin typeface="Barlow" panose="00000500000000000000" pitchFamily="2" charset="0"/>
              </a:rPr>
              <a:t>Our Time Is Now </a:t>
            </a:r>
          </a:p>
        </p:txBody>
      </p:sp>
      <p:pic>
        <p:nvPicPr>
          <p:cNvPr id="9" name="Picture 8" descr="A large building with a clock tower&#10;&#10;Description automatically generated with medium confidence">
            <a:extLst>
              <a:ext uri="{FF2B5EF4-FFF2-40B4-BE49-F238E27FC236}">
                <a16:creationId xmlns:a16="http://schemas.microsoft.com/office/drawing/2014/main" id="{EF1DCFB0-36EC-F91C-BA52-7EE8C876D1A2}"/>
              </a:ext>
            </a:extLst>
          </p:cNvPr>
          <p:cNvPicPr>
            <a:picLocks noChangeAspect="1"/>
          </p:cNvPicPr>
          <p:nvPr/>
        </p:nvPicPr>
        <p:blipFill>
          <a:blip r:embed="rId3"/>
          <a:stretch>
            <a:fillRect/>
          </a:stretch>
        </p:blipFill>
        <p:spPr>
          <a:xfrm>
            <a:off x="5037282" y="3019221"/>
            <a:ext cx="3737441" cy="1859376"/>
          </a:xfrm>
          <a:prstGeom prst="rect">
            <a:avLst/>
          </a:prstGeom>
          <a:noFill/>
        </p:spPr>
      </p:pic>
      <p:sp>
        <p:nvSpPr>
          <p:cNvPr id="5" name="Date Placeholder 4">
            <a:extLst>
              <a:ext uri="{FF2B5EF4-FFF2-40B4-BE49-F238E27FC236}">
                <a16:creationId xmlns:a16="http://schemas.microsoft.com/office/drawing/2014/main" id="{2127F8ED-6CCB-75D2-738E-2695F89CF166}"/>
              </a:ext>
            </a:extLst>
          </p:cNvPr>
          <p:cNvSpPr>
            <a:spLocks noGrp="1"/>
          </p:cNvSpPr>
          <p:nvPr>
            <p:ph type="dt" sz="half" idx="10"/>
          </p:nvPr>
        </p:nvSpPr>
        <p:spPr>
          <a:xfrm>
            <a:off x="816220" y="6337301"/>
            <a:ext cx="1828800" cy="365125"/>
          </a:xfrm>
        </p:spPr>
        <p:txBody>
          <a:bodyPr wrap="square" anchor="ctr">
            <a:normAutofit/>
          </a:bodyPr>
          <a:lstStyle/>
          <a:p>
            <a:pPr>
              <a:spcAft>
                <a:spcPts val="600"/>
              </a:spcAft>
              <a:defRPr/>
            </a:pPr>
            <a:fld id="{CDFB6464-B165-4C97-AA57-7709736E5218}" type="datetime3">
              <a:rPr lang="en-US" altLang="en-US" smtClean="0">
                <a:solidFill>
                  <a:prstClr val="white"/>
                </a:solidFill>
              </a:rPr>
              <a:pPr>
                <a:spcAft>
                  <a:spcPts val="600"/>
                </a:spcAft>
                <a:defRPr/>
              </a:pPr>
              <a:t>18 January 2023</a:t>
            </a:fld>
            <a:endParaRPr lang="en-GB" altLang="en-US">
              <a:solidFill>
                <a:prstClr val="white"/>
              </a:solidFill>
            </a:endParaRPr>
          </a:p>
        </p:txBody>
      </p:sp>
      <p:sp>
        <p:nvSpPr>
          <p:cNvPr id="6" name="Footer Placeholder 5">
            <a:extLst>
              <a:ext uri="{FF2B5EF4-FFF2-40B4-BE49-F238E27FC236}">
                <a16:creationId xmlns:a16="http://schemas.microsoft.com/office/drawing/2014/main" id="{1A7F4380-886C-7E24-3E0E-C744119B3F97}"/>
              </a:ext>
            </a:extLst>
          </p:cNvPr>
          <p:cNvSpPr>
            <a:spLocks noGrp="1"/>
          </p:cNvSpPr>
          <p:nvPr>
            <p:ph type="ftr" sz="quarter" idx="11"/>
          </p:nvPr>
        </p:nvSpPr>
        <p:spPr>
          <a:xfrm>
            <a:off x="2312377" y="6337301"/>
            <a:ext cx="6466743" cy="365125"/>
          </a:xfrm>
        </p:spPr>
        <p:txBody>
          <a:bodyPr anchor="ctr">
            <a:normAutofit/>
          </a:bodyPr>
          <a:lstStyle/>
          <a:p>
            <a:pPr>
              <a:spcAft>
                <a:spcPts val="600"/>
              </a:spcAft>
              <a:defRPr/>
            </a:pPr>
            <a:r>
              <a:rPr lang="en-GB">
                <a:solidFill>
                  <a:prstClr val="black"/>
                </a:solidFill>
              </a:rPr>
              <a:t>NYHDIF Conference Nov 2022</a:t>
            </a:r>
          </a:p>
        </p:txBody>
      </p:sp>
      <p:sp>
        <p:nvSpPr>
          <p:cNvPr id="7" name="Slide Number Placeholder 6">
            <a:extLst>
              <a:ext uri="{FF2B5EF4-FFF2-40B4-BE49-F238E27FC236}">
                <a16:creationId xmlns:a16="http://schemas.microsoft.com/office/drawing/2014/main" id="{A22AF81F-144C-266D-33CA-D742DA6BD96A}"/>
              </a:ext>
            </a:extLst>
          </p:cNvPr>
          <p:cNvSpPr>
            <a:spLocks noGrp="1"/>
          </p:cNvSpPr>
          <p:nvPr>
            <p:ph type="sldNum" sz="quarter" idx="12"/>
          </p:nvPr>
        </p:nvSpPr>
        <p:spPr>
          <a:xfrm>
            <a:off x="348761" y="6337301"/>
            <a:ext cx="474785" cy="365125"/>
          </a:xfrm>
        </p:spPr>
        <p:txBody>
          <a:bodyPr wrap="square" anchor="ctr">
            <a:normAutofit/>
          </a:bodyPr>
          <a:lstStyle/>
          <a:p>
            <a:pPr>
              <a:spcAft>
                <a:spcPts val="600"/>
              </a:spcAft>
              <a:defRPr/>
            </a:pPr>
            <a:fld id="{57CECCB5-586C-4393-A26D-0196F0981BA0}" type="slidenum">
              <a:rPr lang="en-GB" altLang="en-US" smtClean="0">
                <a:solidFill>
                  <a:prstClr val="white"/>
                </a:solidFill>
              </a:rPr>
              <a:pPr>
                <a:spcAft>
                  <a:spcPts val="600"/>
                </a:spcAft>
                <a:defRPr/>
              </a:pPr>
              <a:t>4</a:t>
            </a:fld>
            <a:endParaRPr lang="en-GB" altLang="en-US">
              <a:solidFill>
                <a:prstClr val="white"/>
              </a:solidFill>
            </a:endParaRPr>
          </a:p>
        </p:txBody>
      </p:sp>
    </p:spTree>
    <p:extLst>
      <p:ext uri="{BB962C8B-B14F-4D97-AF65-F5344CB8AC3E}">
        <p14:creationId xmlns:p14="http://schemas.microsoft.com/office/powerpoint/2010/main" val="390293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9196F-6A15-507B-9D32-2F283E3080D5}"/>
              </a:ext>
            </a:extLst>
          </p:cNvPr>
          <p:cNvSpPr>
            <a:spLocks noGrp="1"/>
          </p:cNvSpPr>
          <p:nvPr>
            <p:ph type="title"/>
          </p:nvPr>
        </p:nvSpPr>
        <p:spPr/>
        <p:txBody>
          <a:bodyPr/>
          <a:lstStyle/>
          <a:p>
            <a:r>
              <a:rPr lang="en-GB" dirty="0"/>
              <a:t>Bradford – rich, diverse and complex</a:t>
            </a:r>
          </a:p>
        </p:txBody>
      </p:sp>
      <p:sp>
        <p:nvSpPr>
          <p:cNvPr id="10" name="Content Placeholder 9">
            <a:extLst>
              <a:ext uri="{FF2B5EF4-FFF2-40B4-BE49-F238E27FC236}">
                <a16:creationId xmlns:a16="http://schemas.microsoft.com/office/drawing/2014/main" id="{0B8A2226-7E8A-C491-02E0-043BDFDB0E7B}"/>
              </a:ext>
            </a:extLst>
          </p:cNvPr>
          <p:cNvSpPr>
            <a:spLocks noGrp="1"/>
          </p:cNvSpPr>
          <p:nvPr>
            <p:ph idx="1"/>
          </p:nvPr>
        </p:nvSpPr>
        <p:spPr>
          <a:xfrm>
            <a:off x="467544" y="2071839"/>
            <a:ext cx="5572456" cy="4474044"/>
          </a:xfrm>
        </p:spPr>
        <p:txBody>
          <a:bodyPr>
            <a:normAutofit fontScale="92500" lnSpcReduction="10000"/>
          </a:bodyPr>
          <a:lstStyle/>
          <a:p>
            <a:pPr>
              <a:buFont typeface="Lucida Sans Unicode" panose="020B0602030504020204" pitchFamily="34" charset="0"/>
              <a:buChar char="*"/>
            </a:pPr>
            <a:r>
              <a:rPr lang="en-GB" dirty="0">
                <a:latin typeface="Barlow" panose="00000500000000000000" pitchFamily="2" charset="0"/>
              </a:rPr>
              <a:t>Bradford is the 5th largest metropolitan authority in England with a growing population of 542,100.</a:t>
            </a:r>
          </a:p>
          <a:p>
            <a:pPr>
              <a:buFont typeface="Lucida Sans Unicode" panose="020B0602030504020204" pitchFamily="34" charset="0"/>
              <a:buChar char="*"/>
            </a:pPr>
            <a:r>
              <a:rPr lang="en-GB" dirty="0">
                <a:latin typeface="Barlow" panose="00000500000000000000" pitchFamily="2" charset="0"/>
              </a:rPr>
              <a:t>26.3% of the population are aged under 18 compared with 21.4% nationally making Bradford the youngest city in the UK.</a:t>
            </a:r>
          </a:p>
          <a:p>
            <a:pPr>
              <a:buFont typeface="Lucida Sans Unicode" panose="020B0602030504020204" pitchFamily="34" charset="0"/>
              <a:buChar char="*"/>
            </a:pPr>
            <a:r>
              <a:rPr lang="en-GB" dirty="0">
                <a:latin typeface="Barlow" panose="00000500000000000000" pitchFamily="2" charset="0"/>
              </a:rPr>
              <a:t>Bradford has a diverse population with ethnic minorities making up 36% of the total population. There are 160 languages spoken by children attending schools in the district.</a:t>
            </a:r>
          </a:p>
          <a:p>
            <a:pPr>
              <a:buFont typeface="Lucida Sans Unicode" panose="020B0602030504020204" pitchFamily="34" charset="0"/>
              <a:buChar char="*"/>
            </a:pPr>
            <a:r>
              <a:rPr lang="en-GB" dirty="0">
                <a:latin typeface="Barlow" panose="00000500000000000000" pitchFamily="2" charset="0"/>
              </a:rPr>
              <a:t>Impact on health and social care provision and inequalities is challenging.</a:t>
            </a:r>
          </a:p>
          <a:p>
            <a:endParaRPr lang="en-GB" dirty="0"/>
          </a:p>
        </p:txBody>
      </p:sp>
      <p:sp>
        <p:nvSpPr>
          <p:cNvPr id="5" name="Date Placeholder 4">
            <a:extLst>
              <a:ext uri="{FF2B5EF4-FFF2-40B4-BE49-F238E27FC236}">
                <a16:creationId xmlns:a16="http://schemas.microsoft.com/office/drawing/2014/main" id="{7BF1709C-0CC8-73E6-C6E3-02FC6D689E6F}"/>
              </a:ext>
            </a:extLst>
          </p:cNvPr>
          <p:cNvSpPr>
            <a:spLocks noGrp="1"/>
          </p:cNvSpPr>
          <p:nvPr>
            <p:ph type="dt" sz="half" idx="10"/>
          </p:nvPr>
        </p:nvSpPr>
        <p:spPr/>
        <p:txBody>
          <a:bodyPr/>
          <a:lstStyle/>
          <a:p>
            <a:pPr>
              <a:defRPr/>
            </a:pPr>
            <a:fld id="{EAC731F2-738B-4912-A51C-28388B23A3E8}" type="datetime3">
              <a:rPr lang="en-US" altLang="en-US" smtClean="0">
                <a:solidFill>
                  <a:prstClr val="white"/>
                </a:solidFill>
              </a:rPr>
              <a:t>18 January 2023</a:t>
            </a:fld>
            <a:endParaRPr lang="en-GB" altLang="en-US">
              <a:solidFill>
                <a:prstClr val="white"/>
              </a:solidFill>
            </a:endParaRPr>
          </a:p>
        </p:txBody>
      </p:sp>
      <p:sp>
        <p:nvSpPr>
          <p:cNvPr id="6" name="Footer Placeholder 5">
            <a:extLst>
              <a:ext uri="{FF2B5EF4-FFF2-40B4-BE49-F238E27FC236}">
                <a16:creationId xmlns:a16="http://schemas.microsoft.com/office/drawing/2014/main" id="{88A943DF-BDEF-447C-7836-16649D7F828A}"/>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7" name="Slide Number Placeholder 6">
            <a:extLst>
              <a:ext uri="{FF2B5EF4-FFF2-40B4-BE49-F238E27FC236}">
                <a16:creationId xmlns:a16="http://schemas.microsoft.com/office/drawing/2014/main" id="{8FB2CBA8-2931-BDBB-894D-12A64C227E9E}"/>
              </a:ext>
            </a:extLst>
          </p:cNvPr>
          <p:cNvSpPr>
            <a:spLocks noGrp="1"/>
          </p:cNvSpPr>
          <p:nvPr>
            <p:ph type="sldNum" sz="quarter" idx="12"/>
          </p:nvPr>
        </p:nvSpPr>
        <p:spPr/>
        <p:txBody>
          <a:bodyPr/>
          <a:lstStyle/>
          <a:p>
            <a:pPr>
              <a:defRPr/>
            </a:pPr>
            <a:fld id="{3D61E362-57C0-4528-82AA-3FF477101C12}" type="slidenum">
              <a:rPr lang="en-GB" altLang="en-US" smtClean="0">
                <a:solidFill>
                  <a:prstClr val="white"/>
                </a:solidFill>
              </a:rPr>
              <a:pPr>
                <a:defRPr/>
              </a:pPr>
              <a:t>5</a:t>
            </a:fld>
            <a:endParaRPr lang="en-GB" altLang="en-US">
              <a:solidFill>
                <a:prstClr val="white"/>
              </a:solidFill>
            </a:endParaRPr>
          </a:p>
        </p:txBody>
      </p:sp>
      <p:pic>
        <p:nvPicPr>
          <p:cNvPr id="8" name="Picture 7">
            <a:extLst>
              <a:ext uri="{FF2B5EF4-FFF2-40B4-BE49-F238E27FC236}">
                <a16:creationId xmlns:a16="http://schemas.microsoft.com/office/drawing/2014/main" id="{7F3E6333-89BD-9120-8F0C-7AEDCD7B08C7}"/>
              </a:ext>
            </a:extLst>
          </p:cNvPr>
          <p:cNvPicPr>
            <a:picLocks noChangeAspect="1"/>
          </p:cNvPicPr>
          <p:nvPr/>
        </p:nvPicPr>
        <p:blipFill>
          <a:blip r:embed="rId3"/>
          <a:stretch>
            <a:fillRect/>
          </a:stretch>
        </p:blipFill>
        <p:spPr>
          <a:xfrm>
            <a:off x="6519095" y="2071839"/>
            <a:ext cx="2436178" cy="1728191"/>
          </a:xfrm>
          <a:prstGeom prst="rect">
            <a:avLst/>
          </a:prstGeom>
        </p:spPr>
      </p:pic>
      <p:pic>
        <p:nvPicPr>
          <p:cNvPr id="9" name="Picture 8">
            <a:extLst>
              <a:ext uri="{FF2B5EF4-FFF2-40B4-BE49-F238E27FC236}">
                <a16:creationId xmlns:a16="http://schemas.microsoft.com/office/drawing/2014/main" id="{1E19539F-20B2-FC24-3418-345193E7A411}"/>
              </a:ext>
            </a:extLst>
          </p:cNvPr>
          <p:cNvPicPr>
            <a:picLocks noChangeAspect="1"/>
          </p:cNvPicPr>
          <p:nvPr/>
        </p:nvPicPr>
        <p:blipFill>
          <a:blip r:embed="rId4"/>
          <a:stretch>
            <a:fillRect/>
          </a:stretch>
        </p:blipFill>
        <p:spPr>
          <a:xfrm>
            <a:off x="6519096" y="3922065"/>
            <a:ext cx="2436177" cy="1827133"/>
          </a:xfrm>
          <a:prstGeom prst="rect">
            <a:avLst/>
          </a:prstGeom>
        </p:spPr>
      </p:pic>
    </p:spTree>
    <p:extLst>
      <p:ext uri="{BB962C8B-B14F-4D97-AF65-F5344CB8AC3E}">
        <p14:creationId xmlns:p14="http://schemas.microsoft.com/office/powerpoint/2010/main" val="2347598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B7520-4C85-9171-DC8E-38F82400283F}"/>
              </a:ext>
            </a:extLst>
          </p:cNvPr>
          <p:cNvSpPr>
            <a:spLocks noGrp="1"/>
          </p:cNvSpPr>
          <p:nvPr>
            <p:ph type="title"/>
          </p:nvPr>
        </p:nvSpPr>
        <p:spPr/>
        <p:txBody>
          <a:bodyPr/>
          <a:lstStyle/>
          <a:p>
            <a:r>
              <a:rPr lang="en-GB" dirty="0"/>
              <a:t>Written in the stars</a:t>
            </a:r>
          </a:p>
        </p:txBody>
      </p:sp>
      <p:sp>
        <p:nvSpPr>
          <p:cNvPr id="4" name="Content Placeholder 3">
            <a:extLst>
              <a:ext uri="{FF2B5EF4-FFF2-40B4-BE49-F238E27FC236}">
                <a16:creationId xmlns:a16="http://schemas.microsoft.com/office/drawing/2014/main" id="{22B3CF74-0BBA-B9F1-0CF4-A759CA9B0B98}"/>
              </a:ext>
            </a:extLst>
          </p:cNvPr>
          <p:cNvSpPr>
            <a:spLocks noGrp="1"/>
          </p:cNvSpPr>
          <p:nvPr>
            <p:ph sz="half" idx="2"/>
          </p:nvPr>
        </p:nvSpPr>
        <p:spPr/>
        <p:txBody>
          <a:bodyPr/>
          <a:lstStyle/>
          <a:p>
            <a:endParaRPr lang="en-GB"/>
          </a:p>
        </p:txBody>
      </p:sp>
      <p:sp>
        <p:nvSpPr>
          <p:cNvPr id="5" name="Date Placeholder 4">
            <a:extLst>
              <a:ext uri="{FF2B5EF4-FFF2-40B4-BE49-F238E27FC236}">
                <a16:creationId xmlns:a16="http://schemas.microsoft.com/office/drawing/2014/main" id="{BEF411FC-9E2C-3756-6F32-D75E6418F7F1}"/>
              </a:ext>
            </a:extLst>
          </p:cNvPr>
          <p:cNvSpPr>
            <a:spLocks noGrp="1"/>
          </p:cNvSpPr>
          <p:nvPr>
            <p:ph type="dt" sz="half" idx="10"/>
          </p:nvPr>
        </p:nvSpPr>
        <p:spPr/>
        <p:txBody>
          <a:bodyPr/>
          <a:lstStyle/>
          <a:p>
            <a:pPr>
              <a:defRPr/>
            </a:pPr>
            <a:fld id="{EAC731F2-738B-4912-A51C-28388B23A3E8}" type="datetime3">
              <a:rPr lang="en-US" altLang="en-US" smtClean="0">
                <a:solidFill>
                  <a:prstClr val="white"/>
                </a:solidFill>
              </a:rPr>
              <a:t>18 January 2023</a:t>
            </a:fld>
            <a:endParaRPr lang="en-GB" altLang="en-US">
              <a:solidFill>
                <a:prstClr val="white"/>
              </a:solidFill>
            </a:endParaRPr>
          </a:p>
        </p:txBody>
      </p:sp>
      <p:sp>
        <p:nvSpPr>
          <p:cNvPr id="6" name="Footer Placeholder 5">
            <a:extLst>
              <a:ext uri="{FF2B5EF4-FFF2-40B4-BE49-F238E27FC236}">
                <a16:creationId xmlns:a16="http://schemas.microsoft.com/office/drawing/2014/main" id="{B5D5F49A-8FFF-86CB-BE9F-30DDFBE756F0}"/>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7" name="Slide Number Placeholder 6">
            <a:extLst>
              <a:ext uri="{FF2B5EF4-FFF2-40B4-BE49-F238E27FC236}">
                <a16:creationId xmlns:a16="http://schemas.microsoft.com/office/drawing/2014/main" id="{21049A3F-C825-3DE8-2DCE-1EB46C1BB529}"/>
              </a:ext>
            </a:extLst>
          </p:cNvPr>
          <p:cNvSpPr>
            <a:spLocks noGrp="1"/>
          </p:cNvSpPr>
          <p:nvPr>
            <p:ph type="sldNum" sz="quarter" idx="12"/>
          </p:nvPr>
        </p:nvSpPr>
        <p:spPr/>
        <p:txBody>
          <a:bodyPr/>
          <a:lstStyle/>
          <a:p>
            <a:pPr>
              <a:defRPr/>
            </a:pPr>
            <a:fld id="{3D61E362-57C0-4528-82AA-3FF477101C12}" type="slidenum">
              <a:rPr lang="en-GB" altLang="en-US" smtClean="0">
                <a:solidFill>
                  <a:prstClr val="white"/>
                </a:solidFill>
              </a:rPr>
              <a:pPr>
                <a:defRPr/>
              </a:pPr>
              <a:t>6</a:t>
            </a:fld>
            <a:endParaRPr lang="en-GB" altLang="en-US">
              <a:solidFill>
                <a:prstClr val="white"/>
              </a:solidFill>
            </a:endParaRPr>
          </a:p>
        </p:txBody>
      </p:sp>
      <p:pic>
        <p:nvPicPr>
          <p:cNvPr id="13" name="Picture 12">
            <a:extLst>
              <a:ext uri="{FF2B5EF4-FFF2-40B4-BE49-F238E27FC236}">
                <a16:creationId xmlns:a16="http://schemas.microsoft.com/office/drawing/2014/main" id="{75464900-260C-650C-C0B1-7E22230A2832}"/>
              </a:ext>
            </a:extLst>
          </p:cNvPr>
          <p:cNvPicPr>
            <a:picLocks noChangeAspect="1"/>
          </p:cNvPicPr>
          <p:nvPr/>
        </p:nvPicPr>
        <p:blipFill>
          <a:blip r:embed="rId3"/>
          <a:stretch>
            <a:fillRect/>
          </a:stretch>
        </p:blipFill>
        <p:spPr>
          <a:xfrm>
            <a:off x="738241" y="1609850"/>
            <a:ext cx="8036482" cy="4516319"/>
          </a:xfrm>
          <a:prstGeom prst="rect">
            <a:avLst/>
          </a:prstGeom>
        </p:spPr>
      </p:pic>
    </p:spTree>
    <p:extLst>
      <p:ext uri="{BB962C8B-B14F-4D97-AF65-F5344CB8AC3E}">
        <p14:creationId xmlns:p14="http://schemas.microsoft.com/office/powerpoint/2010/main" val="2357886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766" y="933344"/>
            <a:ext cx="7821957" cy="767465"/>
          </a:xfrm>
        </p:spPr>
        <p:txBody>
          <a:bodyPr wrap="square" anchor="ctr">
            <a:normAutofit/>
          </a:bodyPr>
          <a:lstStyle/>
          <a:p>
            <a:r>
              <a:rPr lang="en-GB" dirty="0"/>
              <a:t>Written in the stars</a:t>
            </a:r>
          </a:p>
        </p:txBody>
      </p:sp>
      <p:sp>
        <p:nvSpPr>
          <p:cNvPr id="3" name="Content Placeholder 2"/>
          <p:cNvSpPr>
            <a:spLocks noGrp="1"/>
          </p:cNvSpPr>
          <p:nvPr>
            <p:ph sz="half" idx="1"/>
          </p:nvPr>
        </p:nvSpPr>
        <p:spPr>
          <a:xfrm>
            <a:off x="467544" y="1769163"/>
            <a:ext cx="5125083" cy="4354519"/>
          </a:xfrm>
        </p:spPr>
        <p:txBody>
          <a:bodyPr wrap="square" anchor="t">
            <a:normAutofit/>
          </a:bodyPr>
          <a:lstStyle/>
          <a:p>
            <a:pPr>
              <a:buFont typeface="Barlow" panose="00000500000000000000" pitchFamily="2" charset="0"/>
              <a:buChar char="*"/>
            </a:pPr>
            <a:r>
              <a:rPr lang="en-GB" dirty="0">
                <a:latin typeface="Barlow" panose="00000500000000000000" pitchFamily="2" charset="0"/>
              </a:rPr>
              <a:t>What/who are the stars in the digital space in Bradford place?</a:t>
            </a:r>
          </a:p>
          <a:p>
            <a:pPr>
              <a:buFont typeface="Barlow" panose="00000500000000000000" pitchFamily="2" charset="0"/>
              <a:buChar char="*"/>
            </a:pPr>
            <a:r>
              <a:rPr lang="en-GB" dirty="0">
                <a:latin typeface="Barlow" panose="00000500000000000000" pitchFamily="2" charset="0"/>
              </a:rPr>
              <a:t>How do we support and nurture these?</a:t>
            </a:r>
          </a:p>
          <a:p>
            <a:pPr>
              <a:buFont typeface="Barlow" panose="00000500000000000000" pitchFamily="2" charset="0"/>
              <a:buChar char="*"/>
            </a:pPr>
            <a:r>
              <a:rPr lang="en-GB" dirty="0">
                <a:latin typeface="Barlow" panose="00000500000000000000" pitchFamily="2" charset="0"/>
              </a:rPr>
              <a:t>Are they aligned, connected, purposeful?</a:t>
            </a:r>
          </a:p>
          <a:p>
            <a:pPr>
              <a:buFont typeface="Barlow" panose="00000500000000000000" pitchFamily="2" charset="0"/>
              <a:buChar char="*"/>
            </a:pPr>
            <a:r>
              <a:rPr lang="en-GB" dirty="0">
                <a:latin typeface="Barlow" panose="00000500000000000000" pitchFamily="2" charset="0"/>
              </a:rPr>
              <a:t>Are we ready to alter our destiny and reconfigure our constellations (</a:t>
            </a:r>
            <a:r>
              <a:rPr lang="en-GB" dirty="0" err="1">
                <a:latin typeface="Barlow" panose="00000500000000000000" pitchFamily="2" charset="0"/>
              </a:rPr>
              <a:t>adhoc</a:t>
            </a:r>
            <a:r>
              <a:rPr lang="en-GB" dirty="0">
                <a:latin typeface="Barlow" panose="00000500000000000000" pitchFamily="2" charset="0"/>
              </a:rPr>
              <a:t> or permanently)? </a:t>
            </a:r>
          </a:p>
          <a:p>
            <a:pPr marL="0" indent="0">
              <a:buNone/>
            </a:pPr>
            <a:endParaRPr lang="en-GB" dirty="0"/>
          </a:p>
        </p:txBody>
      </p:sp>
      <p:sp>
        <p:nvSpPr>
          <p:cNvPr id="7" name="Date Placeholder 6">
            <a:extLst>
              <a:ext uri="{FF2B5EF4-FFF2-40B4-BE49-F238E27FC236}">
                <a16:creationId xmlns:a16="http://schemas.microsoft.com/office/drawing/2014/main" id="{7BDB497A-5B85-702E-D7CF-B7BAEF17494C}"/>
              </a:ext>
            </a:extLst>
          </p:cNvPr>
          <p:cNvSpPr>
            <a:spLocks noGrp="1"/>
          </p:cNvSpPr>
          <p:nvPr>
            <p:ph type="dt" sz="half" idx="10"/>
          </p:nvPr>
        </p:nvSpPr>
        <p:spPr/>
        <p:txBody>
          <a:bodyPr/>
          <a:lstStyle/>
          <a:p>
            <a:pPr>
              <a:defRPr/>
            </a:pPr>
            <a:fld id="{4042D268-A658-4B25-A90C-166CE0BB948A}" type="datetime3">
              <a:rPr lang="en-US" altLang="en-US" smtClean="0">
                <a:solidFill>
                  <a:prstClr val="white"/>
                </a:solidFill>
              </a:rPr>
              <a:t>18 January 2023</a:t>
            </a:fld>
            <a:endParaRPr lang="en-GB" altLang="en-US">
              <a:solidFill>
                <a:prstClr val="white"/>
              </a:solidFill>
            </a:endParaRPr>
          </a:p>
        </p:txBody>
      </p:sp>
      <p:sp>
        <p:nvSpPr>
          <p:cNvPr id="9" name="Footer Placeholder 8">
            <a:extLst>
              <a:ext uri="{FF2B5EF4-FFF2-40B4-BE49-F238E27FC236}">
                <a16:creationId xmlns:a16="http://schemas.microsoft.com/office/drawing/2014/main" id="{FF498A1C-51E7-31A9-EE41-A95D4E7870A4}"/>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10" name="Slide Number Placeholder 9">
            <a:extLst>
              <a:ext uri="{FF2B5EF4-FFF2-40B4-BE49-F238E27FC236}">
                <a16:creationId xmlns:a16="http://schemas.microsoft.com/office/drawing/2014/main" id="{57659E8F-90E0-2F31-00A1-37A0DD34202C}"/>
              </a:ext>
            </a:extLst>
          </p:cNvPr>
          <p:cNvSpPr>
            <a:spLocks noGrp="1"/>
          </p:cNvSpPr>
          <p:nvPr>
            <p:ph type="sldNum" sz="quarter" idx="12"/>
          </p:nvPr>
        </p:nvSpPr>
        <p:spPr/>
        <p:txBody>
          <a:bodyPr/>
          <a:lstStyle/>
          <a:p>
            <a:pPr>
              <a:defRPr/>
            </a:pPr>
            <a:fld id="{3D61E362-57C0-4528-82AA-3FF477101C12}" type="slidenum">
              <a:rPr lang="en-GB" altLang="en-US" smtClean="0">
                <a:solidFill>
                  <a:prstClr val="white"/>
                </a:solidFill>
              </a:rPr>
              <a:pPr>
                <a:defRPr/>
              </a:pPr>
              <a:t>7</a:t>
            </a:fld>
            <a:endParaRPr lang="en-GB" altLang="en-US">
              <a:solidFill>
                <a:prstClr val="white"/>
              </a:solidFill>
            </a:endParaRPr>
          </a:p>
        </p:txBody>
      </p:sp>
      <p:pic>
        <p:nvPicPr>
          <p:cNvPr id="11" name="Picture 10">
            <a:extLst>
              <a:ext uri="{FF2B5EF4-FFF2-40B4-BE49-F238E27FC236}">
                <a16:creationId xmlns:a16="http://schemas.microsoft.com/office/drawing/2014/main" id="{F09048A5-8A7A-7971-F5BA-577CDB18D832}"/>
              </a:ext>
            </a:extLst>
          </p:cNvPr>
          <p:cNvPicPr>
            <a:picLocks noChangeAspect="1"/>
          </p:cNvPicPr>
          <p:nvPr/>
        </p:nvPicPr>
        <p:blipFill>
          <a:blip r:embed="rId3"/>
          <a:stretch>
            <a:fillRect/>
          </a:stretch>
        </p:blipFill>
        <p:spPr>
          <a:xfrm>
            <a:off x="5940152" y="1366909"/>
            <a:ext cx="2487046" cy="2044733"/>
          </a:xfrm>
          <a:prstGeom prst="rect">
            <a:avLst/>
          </a:prstGeom>
        </p:spPr>
      </p:pic>
      <p:pic>
        <p:nvPicPr>
          <p:cNvPr id="12" name="Picture 11">
            <a:extLst>
              <a:ext uri="{FF2B5EF4-FFF2-40B4-BE49-F238E27FC236}">
                <a16:creationId xmlns:a16="http://schemas.microsoft.com/office/drawing/2014/main" id="{E38C2A41-9677-CE3C-96F1-126321C42924}"/>
              </a:ext>
            </a:extLst>
          </p:cNvPr>
          <p:cNvPicPr>
            <a:picLocks noChangeAspect="1"/>
          </p:cNvPicPr>
          <p:nvPr/>
        </p:nvPicPr>
        <p:blipFill>
          <a:blip r:embed="rId4"/>
          <a:stretch>
            <a:fillRect/>
          </a:stretch>
        </p:blipFill>
        <p:spPr>
          <a:xfrm>
            <a:off x="5940152" y="3446358"/>
            <a:ext cx="2487046" cy="2381250"/>
          </a:xfrm>
          <a:prstGeom prst="rect">
            <a:avLst/>
          </a:prstGeom>
        </p:spPr>
      </p:pic>
      <p:pic>
        <p:nvPicPr>
          <p:cNvPr id="13" name="Picture 12" descr="A close-up of a football ball&#10;&#10;Description automatically generated with medium confidence">
            <a:extLst>
              <a:ext uri="{FF2B5EF4-FFF2-40B4-BE49-F238E27FC236}">
                <a16:creationId xmlns:a16="http://schemas.microsoft.com/office/drawing/2014/main" id="{C569835E-039B-0E1B-E247-E0EF6EDA541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437835" y="5286971"/>
            <a:ext cx="851818" cy="836711"/>
          </a:xfrm>
          <a:prstGeom prst="rect">
            <a:avLst/>
          </a:prstGeom>
        </p:spPr>
      </p:pic>
    </p:spTree>
    <p:extLst>
      <p:ext uri="{BB962C8B-B14F-4D97-AF65-F5344CB8AC3E}">
        <p14:creationId xmlns:p14="http://schemas.microsoft.com/office/powerpoint/2010/main" val="553089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A16-0411-A7D2-FF2B-45EF344D82D9}"/>
              </a:ext>
            </a:extLst>
          </p:cNvPr>
          <p:cNvSpPr>
            <a:spLocks noGrp="1"/>
          </p:cNvSpPr>
          <p:nvPr>
            <p:ph type="title"/>
          </p:nvPr>
        </p:nvSpPr>
        <p:spPr/>
        <p:txBody>
          <a:bodyPr/>
          <a:lstStyle/>
          <a:p>
            <a:r>
              <a:rPr lang="en-GB" sz="3200" dirty="0"/>
              <a:t>Star gazing in the Bradford health and social care community</a:t>
            </a:r>
          </a:p>
        </p:txBody>
      </p:sp>
      <p:sp>
        <p:nvSpPr>
          <p:cNvPr id="5" name="Date Placeholder 4">
            <a:extLst>
              <a:ext uri="{FF2B5EF4-FFF2-40B4-BE49-F238E27FC236}">
                <a16:creationId xmlns:a16="http://schemas.microsoft.com/office/drawing/2014/main" id="{EEE8EA40-5337-7C66-0811-D2581DE8904F}"/>
              </a:ext>
            </a:extLst>
          </p:cNvPr>
          <p:cNvSpPr>
            <a:spLocks noGrp="1"/>
          </p:cNvSpPr>
          <p:nvPr>
            <p:ph type="dt" sz="half" idx="10"/>
          </p:nvPr>
        </p:nvSpPr>
        <p:spPr/>
        <p:txBody>
          <a:bodyPr/>
          <a:lstStyle/>
          <a:p>
            <a:pPr>
              <a:defRPr/>
            </a:pPr>
            <a:fld id="{EAC731F2-738B-4912-A51C-28388B23A3E8}" type="datetime3">
              <a:rPr lang="en-US" altLang="en-US" smtClean="0">
                <a:solidFill>
                  <a:prstClr val="white"/>
                </a:solidFill>
              </a:rPr>
              <a:t>18 January 2023</a:t>
            </a:fld>
            <a:endParaRPr lang="en-GB" altLang="en-US">
              <a:solidFill>
                <a:prstClr val="white"/>
              </a:solidFill>
            </a:endParaRPr>
          </a:p>
        </p:txBody>
      </p:sp>
      <p:sp>
        <p:nvSpPr>
          <p:cNvPr id="6" name="Footer Placeholder 5">
            <a:extLst>
              <a:ext uri="{FF2B5EF4-FFF2-40B4-BE49-F238E27FC236}">
                <a16:creationId xmlns:a16="http://schemas.microsoft.com/office/drawing/2014/main" id="{71B3F7EA-9314-B8E8-1B76-D7CBD3154D57}"/>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7" name="Slide Number Placeholder 6">
            <a:extLst>
              <a:ext uri="{FF2B5EF4-FFF2-40B4-BE49-F238E27FC236}">
                <a16:creationId xmlns:a16="http://schemas.microsoft.com/office/drawing/2014/main" id="{9BCD3284-7008-FBC0-3E9F-76D97EC80471}"/>
              </a:ext>
            </a:extLst>
          </p:cNvPr>
          <p:cNvSpPr>
            <a:spLocks noGrp="1"/>
          </p:cNvSpPr>
          <p:nvPr>
            <p:ph type="sldNum" sz="quarter" idx="12"/>
          </p:nvPr>
        </p:nvSpPr>
        <p:spPr/>
        <p:txBody>
          <a:bodyPr/>
          <a:lstStyle/>
          <a:p>
            <a:pPr>
              <a:defRPr/>
            </a:pPr>
            <a:fld id="{3D61E362-57C0-4528-82AA-3FF477101C12}" type="slidenum">
              <a:rPr lang="en-GB" altLang="en-US" smtClean="0">
                <a:solidFill>
                  <a:prstClr val="white"/>
                </a:solidFill>
              </a:rPr>
              <a:pPr>
                <a:defRPr/>
              </a:pPr>
              <a:t>8</a:t>
            </a:fld>
            <a:endParaRPr lang="en-GB" altLang="en-US">
              <a:solidFill>
                <a:prstClr val="white"/>
              </a:solidFill>
            </a:endParaRPr>
          </a:p>
        </p:txBody>
      </p:sp>
      <p:graphicFrame>
        <p:nvGraphicFramePr>
          <p:cNvPr id="8" name="Diagram 7">
            <a:extLst>
              <a:ext uri="{FF2B5EF4-FFF2-40B4-BE49-F238E27FC236}">
                <a16:creationId xmlns:a16="http://schemas.microsoft.com/office/drawing/2014/main" id="{948512A9-56FD-564E-3E33-6520CBAD45E0}"/>
              </a:ext>
            </a:extLst>
          </p:cNvPr>
          <p:cNvGraphicFramePr/>
          <p:nvPr>
            <p:extLst>
              <p:ext uri="{D42A27DB-BD31-4B8C-83A1-F6EECF244321}">
                <p14:modId xmlns:p14="http://schemas.microsoft.com/office/powerpoint/2010/main" val="3295260167"/>
              </p:ext>
            </p:extLst>
          </p:nvPr>
        </p:nvGraphicFramePr>
        <p:xfrm>
          <a:off x="1798480" y="2118656"/>
          <a:ext cx="5834192" cy="38906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Star: 5 Points 8">
            <a:extLst>
              <a:ext uri="{FF2B5EF4-FFF2-40B4-BE49-F238E27FC236}">
                <a16:creationId xmlns:a16="http://schemas.microsoft.com/office/drawing/2014/main" id="{36B63700-CB8D-0E62-3900-87DB10D55F9F}"/>
              </a:ext>
            </a:extLst>
          </p:cNvPr>
          <p:cNvSpPr/>
          <p:nvPr/>
        </p:nvSpPr>
        <p:spPr>
          <a:xfrm>
            <a:off x="3996628" y="1700809"/>
            <a:ext cx="1426473" cy="1391844"/>
          </a:xfrm>
          <a:prstGeom prst="star5">
            <a:avLst/>
          </a:prstGeom>
          <a:solidFill>
            <a:schemeClr val="bg1"/>
          </a:solidFill>
          <a:ln>
            <a:solidFill>
              <a:srgbClr val="0081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Lucida Sans"/>
              <a:cs typeface="Lucida Sans"/>
            </a:endParaRPr>
          </a:p>
        </p:txBody>
      </p:sp>
      <p:sp>
        <p:nvSpPr>
          <p:cNvPr id="10" name="Star: 5 Points 9">
            <a:extLst>
              <a:ext uri="{FF2B5EF4-FFF2-40B4-BE49-F238E27FC236}">
                <a16:creationId xmlns:a16="http://schemas.microsoft.com/office/drawing/2014/main" id="{137F62FE-53A5-F950-11A1-40AE711D921B}"/>
              </a:ext>
            </a:extLst>
          </p:cNvPr>
          <p:cNvSpPr/>
          <p:nvPr/>
        </p:nvSpPr>
        <p:spPr>
          <a:xfrm>
            <a:off x="5467877" y="3218486"/>
            <a:ext cx="1426473" cy="1391844"/>
          </a:xfrm>
          <a:prstGeom prst="star5">
            <a:avLst/>
          </a:prstGeom>
          <a:solidFill>
            <a:schemeClr val="bg2"/>
          </a:solidFill>
          <a:ln>
            <a:solidFill>
              <a:srgbClr val="0081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Lucida Sans"/>
              <a:cs typeface="Lucida Sans"/>
            </a:endParaRPr>
          </a:p>
        </p:txBody>
      </p:sp>
      <p:sp>
        <p:nvSpPr>
          <p:cNvPr id="11" name="Star: 5 Points 10">
            <a:extLst>
              <a:ext uri="{FF2B5EF4-FFF2-40B4-BE49-F238E27FC236}">
                <a16:creationId xmlns:a16="http://schemas.microsoft.com/office/drawing/2014/main" id="{C11B8B00-40E3-F505-64A5-75184210B632}"/>
              </a:ext>
            </a:extLst>
          </p:cNvPr>
          <p:cNvSpPr/>
          <p:nvPr/>
        </p:nvSpPr>
        <p:spPr>
          <a:xfrm>
            <a:off x="2463545" y="3259088"/>
            <a:ext cx="1426473" cy="1391844"/>
          </a:xfrm>
          <a:prstGeom prst="star5">
            <a:avLst/>
          </a:prstGeom>
          <a:solidFill>
            <a:schemeClr val="bg1"/>
          </a:solidFill>
          <a:ln>
            <a:solidFill>
              <a:srgbClr val="0081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Lucida Sans"/>
              <a:cs typeface="Lucida Sans"/>
            </a:endParaRPr>
          </a:p>
        </p:txBody>
      </p:sp>
      <p:sp>
        <p:nvSpPr>
          <p:cNvPr id="12" name="Star: 5 Points 11">
            <a:extLst>
              <a:ext uri="{FF2B5EF4-FFF2-40B4-BE49-F238E27FC236}">
                <a16:creationId xmlns:a16="http://schemas.microsoft.com/office/drawing/2014/main" id="{145778B4-379C-05BF-CBD4-8AC3CA9F969E}"/>
              </a:ext>
            </a:extLst>
          </p:cNvPr>
          <p:cNvSpPr/>
          <p:nvPr/>
        </p:nvSpPr>
        <p:spPr>
          <a:xfrm>
            <a:off x="4002339" y="4819253"/>
            <a:ext cx="1426473" cy="1391844"/>
          </a:xfrm>
          <a:prstGeom prst="star5">
            <a:avLst/>
          </a:prstGeom>
          <a:solidFill>
            <a:schemeClr val="bg1"/>
          </a:solidFill>
          <a:ln>
            <a:solidFill>
              <a:srgbClr val="0081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Lucida Sans"/>
              <a:cs typeface="Lucida Sans"/>
            </a:endParaRPr>
          </a:p>
        </p:txBody>
      </p:sp>
      <p:sp>
        <p:nvSpPr>
          <p:cNvPr id="13" name="Star: 5 Points 12">
            <a:extLst>
              <a:ext uri="{FF2B5EF4-FFF2-40B4-BE49-F238E27FC236}">
                <a16:creationId xmlns:a16="http://schemas.microsoft.com/office/drawing/2014/main" id="{4CB7513E-21DC-3E1F-93FA-88B77F3EA6F8}"/>
              </a:ext>
            </a:extLst>
          </p:cNvPr>
          <p:cNvSpPr/>
          <p:nvPr/>
        </p:nvSpPr>
        <p:spPr>
          <a:xfrm>
            <a:off x="3655086" y="2867765"/>
            <a:ext cx="2120977" cy="2174493"/>
          </a:xfrm>
          <a:prstGeom prst="star5">
            <a:avLst/>
          </a:prstGeom>
          <a:solidFill>
            <a:srgbClr val="FF0000"/>
          </a:solidFill>
          <a:ln>
            <a:solidFill>
              <a:srgbClr val="0081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Lucida Sans"/>
              <a:cs typeface="Lucida Sans"/>
            </a:endParaRPr>
          </a:p>
        </p:txBody>
      </p:sp>
      <p:sp>
        <p:nvSpPr>
          <p:cNvPr id="14" name="TextBox 13">
            <a:extLst>
              <a:ext uri="{FF2B5EF4-FFF2-40B4-BE49-F238E27FC236}">
                <a16:creationId xmlns:a16="http://schemas.microsoft.com/office/drawing/2014/main" id="{9401CA1A-BABB-1E36-095F-36D546DCF783}"/>
              </a:ext>
            </a:extLst>
          </p:cNvPr>
          <p:cNvSpPr txBox="1"/>
          <p:nvPr/>
        </p:nvSpPr>
        <p:spPr>
          <a:xfrm>
            <a:off x="4167594" y="2243723"/>
            <a:ext cx="1159014" cy="276999"/>
          </a:xfrm>
          <a:prstGeom prst="rect">
            <a:avLst/>
          </a:prstGeom>
          <a:noFill/>
        </p:spPr>
        <p:txBody>
          <a:bodyPr wrap="square" rtlCol="0">
            <a:spAutoFit/>
          </a:bodyPr>
          <a:lstStyle/>
          <a:p>
            <a:r>
              <a:rPr lang="en-GB" sz="1200" dirty="0">
                <a:latin typeface="Lucida Sans Unicode" panose="020B0602030504020204" pitchFamily="34" charset="0"/>
                <a:cs typeface="Lucida Sans Unicode" panose="020B0602030504020204" pitchFamily="34" charset="0"/>
              </a:rPr>
              <a:t>Technology</a:t>
            </a:r>
          </a:p>
        </p:txBody>
      </p:sp>
      <p:sp>
        <p:nvSpPr>
          <p:cNvPr id="15" name="TextBox 14">
            <a:extLst>
              <a:ext uri="{FF2B5EF4-FFF2-40B4-BE49-F238E27FC236}">
                <a16:creationId xmlns:a16="http://schemas.microsoft.com/office/drawing/2014/main" id="{038523AC-9F44-F0F3-9AFA-5CCFF667A6BF}"/>
              </a:ext>
            </a:extLst>
          </p:cNvPr>
          <p:cNvSpPr txBox="1"/>
          <p:nvPr/>
        </p:nvSpPr>
        <p:spPr>
          <a:xfrm>
            <a:off x="5645058" y="3786965"/>
            <a:ext cx="1249292" cy="276999"/>
          </a:xfrm>
          <a:prstGeom prst="rect">
            <a:avLst/>
          </a:prstGeom>
          <a:noFill/>
        </p:spPr>
        <p:txBody>
          <a:bodyPr wrap="square" rtlCol="0">
            <a:spAutoFit/>
          </a:bodyPr>
          <a:lstStyle/>
          <a:p>
            <a:r>
              <a:rPr lang="en-GB" sz="1200" dirty="0">
                <a:latin typeface="Lucida Sans Unicode" panose="020B0602030504020204" pitchFamily="34" charset="0"/>
                <a:cs typeface="Lucida Sans Unicode" panose="020B0602030504020204" pitchFamily="34" charset="0"/>
              </a:rPr>
              <a:t>Community</a:t>
            </a:r>
          </a:p>
        </p:txBody>
      </p:sp>
      <p:sp>
        <p:nvSpPr>
          <p:cNvPr id="16" name="TextBox 15">
            <a:extLst>
              <a:ext uri="{FF2B5EF4-FFF2-40B4-BE49-F238E27FC236}">
                <a16:creationId xmlns:a16="http://schemas.microsoft.com/office/drawing/2014/main" id="{7C2AF047-8418-11D6-A688-DEC4BD2749A9}"/>
              </a:ext>
            </a:extLst>
          </p:cNvPr>
          <p:cNvSpPr txBox="1"/>
          <p:nvPr/>
        </p:nvSpPr>
        <p:spPr>
          <a:xfrm>
            <a:off x="4167594" y="3801122"/>
            <a:ext cx="1363621" cy="307777"/>
          </a:xfrm>
          <a:prstGeom prst="rect">
            <a:avLst/>
          </a:prstGeom>
          <a:noFill/>
        </p:spPr>
        <p:txBody>
          <a:bodyPr wrap="square" rtlCol="0">
            <a:spAutoFit/>
          </a:bodyPr>
          <a:lstStyle/>
          <a:p>
            <a:r>
              <a:rPr lang="en-GB" sz="1400" dirty="0">
                <a:latin typeface="Lucida Sans Unicode" panose="020B0602030504020204" pitchFamily="34" charset="0"/>
                <a:cs typeface="Lucida Sans Unicode" panose="020B0602030504020204" pitchFamily="34" charset="0"/>
              </a:rPr>
              <a:t>Act as One</a:t>
            </a:r>
          </a:p>
        </p:txBody>
      </p:sp>
      <p:sp>
        <p:nvSpPr>
          <p:cNvPr id="17" name="TextBox 16">
            <a:extLst>
              <a:ext uri="{FF2B5EF4-FFF2-40B4-BE49-F238E27FC236}">
                <a16:creationId xmlns:a16="http://schemas.microsoft.com/office/drawing/2014/main" id="{69ECB3D3-B3B5-AEC0-4A75-69E6D9C8AEB7}"/>
              </a:ext>
            </a:extLst>
          </p:cNvPr>
          <p:cNvSpPr txBox="1"/>
          <p:nvPr/>
        </p:nvSpPr>
        <p:spPr>
          <a:xfrm>
            <a:off x="4425939" y="5395755"/>
            <a:ext cx="1105276" cy="276999"/>
          </a:xfrm>
          <a:prstGeom prst="rect">
            <a:avLst/>
          </a:prstGeom>
          <a:noFill/>
        </p:spPr>
        <p:txBody>
          <a:bodyPr wrap="square" rtlCol="0">
            <a:spAutoFit/>
          </a:bodyPr>
          <a:lstStyle/>
          <a:p>
            <a:r>
              <a:rPr lang="en-GB" sz="1200" dirty="0">
                <a:latin typeface="Lucida Sans Unicode" panose="020B0602030504020204" pitchFamily="34" charset="0"/>
                <a:cs typeface="Lucida Sans Unicode" panose="020B0602030504020204" pitchFamily="34" charset="0"/>
              </a:rPr>
              <a:t>People</a:t>
            </a:r>
          </a:p>
        </p:txBody>
      </p:sp>
      <p:sp>
        <p:nvSpPr>
          <p:cNvPr id="18" name="TextBox 17">
            <a:extLst>
              <a:ext uri="{FF2B5EF4-FFF2-40B4-BE49-F238E27FC236}">
                <a16:creationId xmlns:a16="http://schemas.microsoft.com/office/drawing/2014/main" id="{D4501630-3A3B-7009-E2EC-706AA09729F3}"/>
              </a:ext>
            </a:extLst>
          </p:cNvPr>
          <p:cNvSpPr txBox="1"/>
          <p:nvPr/>
        </p:nvSpPr>
        <p:spPr>
          <a:xfrm>
            <a:off x="2784742" y="3830341"/>
            <a:ext cx="1105276" cy="276999"/>
          </a:xfrm>
          <a:prstGeom prst="rect">
            <a:avLst/>
          </a:prstGeom>
          <a:noFill/>
        </p:spPr>
        <p:txBody>
          <a:bodyPr wrap="square" rtlCol="0">
            <a:spAutoFit/>
          </a:bodyPr>
          <a:lstStyle/>
          <a:p>
            <a:r>
              <a:rPr lang="en-GB" sz="1200" dirty="0">
                <a:latin typeface="Lucida Sans Unicode" panose="020B0602030504020204" pitchFamily="34" charset="0"/>
                <a:cs typeface="Lucida Sans Unicode" panose="020B0602030504020204" pitchFamily="34" charset="0"/>
              </a:rPr>
              <a:t>Systems</a:t>
            </a:r>
          </a:p>
        </p:txBody>
      </p:sp>
    </p:spTree>
    <p:extLst>
      <p:ext uri="{BB962C8B-B14F-4D97-AF65-F5344CB8AC3E}">
        <p14:creationId xmlns:p14="http://schemas.microsoft.com/office/powerpoint/2010/main" val="2446407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DD3E-426A-4E6B-D27C-78B542CC5A50}"/>
              </a:ext>
            </a:extLst>
          </p:cNvPr>
          <p:cNvSpPr>
            <a:spLocks noGrp="1"/>
          </p:cNvSpPr>
          <p:nvPr>
            <p:ph type="title"/>
          </p:nvPr>
        </p:nvSpPr>
        <p:spPr/>
        <p:txBody>
          <a:bodyPr/>
          <a:lstStyle/>
          <a:p>
            <a:r>
              <a:rPr lang="en-GB" dirty="0"/>
              <a:t>Video killed muted the radio star</a:t>
            </a:r>
          </a:p>
        </p:txBody>
      </p:sp>
      <p:sp>
        <p:nvSpPr>
          <p:cNvPr id="9" name="Content Placeholder 8">
            <a:extLst>
              <a:ext uri="{FF2B5EF4-FFF2-40B4-BE49-F238E27FC236}">
                <a16:creationId xmlns:a16="http://schemas.microsoft.com/office/drawing/2014/main" id="{1043CC20-52EB-52AC-7420-5A7DE5F0351D}"/>
              </a:ext>
            </a:extLst>
          </p:cNvPr>
          <p:cNvSpPr>
            <a:spLocks noGrp="1"/>
          </p:cNvSpPr>
          <p:nvPr>
            <p:ph idx="1"/>
          </p:nvPr>
        </p:nvSpPr>
        <p:spPr/>
        <p:txBody>
          <a:bodyPr>
            <a:normAutofit/>
          </a:bodyPr>
          <a:lstStyle/>
          <a:p>
            <a:pPr marL="0" indent="0">
              <a:buNone/>
            </a:pPr>
            <a:r>
              <a:rPr lang="en-GB" dirty="0"/>
              <a:t> </a:t>
            </a:r>
          </a:p>
          <a:p>
            <a:endParaRPr lang="en-GB" dirty="0"/>
          </a:p>
        </p:txBody>
      </p:sp>
      <p:sp>
        <p:nvSpPr>
          <p:cNvPr id="5" name="Date Placeholder 4">
            <a:extLst>
              <a:ext uri="{FF2B5EF4-FFF2-40B4-BE49-F238E27FC236}">
                <a16:creationId xmlns:a16="http://schemas.microsoft.com/office/drawing/2014/main" id="{B3C57DEF-6BEE-594F-BD0C-A84D188B3201}"/>
              </a:ext>
            </a:extLst>
          </p:cNvPr>
          <p:cNvSpPr>
            <a:spLocks noGrp="1"/>
          </p:cNvSpPr>
          <p:nvPr>
            <p:ph type="dt" sz="half" idx="10"/>
          </p:nvPr>
        </p:nvSpPr>
        <p:spPr/>
        <p:txBody>
          <a:bodyPr/>
          <a:lstStyle/>
          <a:p>
            <a:pPr>
              <a:defRPr/>
            </a:pPr>
            <a:fld id="{EAC731F2-738B-4912-A51C-28388B23A3E8}" type="datetime3">
              <a:rPr lang="en-US" altLang="en-US" smtClean="0">
                <a:solidFill>
                  <a:prstClr val="white"/>
                </a:solidFill>
              </a:rPr>
              <a:t>18 January 2023</a:t>
            </a:fld>
            <a:endParaRPr lang="en-GB" altLang="en-US">
              <a:solidFill>
                <a:prstClr val="white"/>
              </a:solidFill>
            </a:endParaRPr>
          </a:p>
        </p:txBody>
      </p:sp>
      <p:sp>
        <p:nvSpPr>
          <p:cNvPr id="6" name="Footer Placeholder 5">
            <a:extLst>
              <a:ext uri="{FF2B5EF4-FFF2-40B4-BE49-F238E27FC236}">
                <a16:creationId xmlns:a16="http://schemas.microsoft.com/office/drawing/2014/main" id="{E01148EE-DCBB-719F-FE66-99E209519845}"/>
              </a:ext>
            </a:extLst>
          </p:cNvPr>
          <p:cNvSpPr>
            <a:spLocks noGrp="1"/>
          </p:cNvSpPr>
          <p:nvPr>
            <p:ph type="ftr" sz="quarter" idx="11"/>
          </p:nvPr>
        </p:nvSpPr>
        <p:spPr/>
        <p:txBody>
          <a:bodyPr/>
          <a:lstStyle/>
          <a:p>
            <a:pPr>
              <a:defRPr/>
            </a:pPr>
            <a:r>
              <a:rPr lang="en-GB">
                <a:solidFill>
                  <a:prstClr val="black"/>
                </a:solidFill>
              </a:rPr>
              <a:t>NYHDIF Conference Nov 2022</a:t>
            </a:r>
            <a:endParaRPr lang="en-GB" dirty="0">
              <a:solidFill>
                <a:prstClr val="black"/>
              </a:solidFill>
            </a:endParaRPr>
          </a:p>
        </p:txBody>
      </p:sp>
      <p:sp>
        <p:nvSpPr>
          <p:cNvPr id="7" name="Slide Number Placeholder 6">
            <a:extLst>
              <a:ext uri="{FF2B5EF4-FFF2-40B4-BE49-F238E27FC236}">
                <a16:creationId xmlns:a16="http://schemas.microsoft.com/office/drawing/2014/main" id="{8BE18AD3-D841-59AF-3EDA-83AD092A4F3B}"/>
              </a:ext>
            </a:extLst>
          </p:cNvPr>
          <p:cNvSpPr>
            <a:spLocks noGrp="1"/>
          </p:cNvSpPr>
          <p:nvPr>
            <p:ph type="sldNum" sz="quarter" idx="12"/>
          </p:nvPr>
        </p:nvSpPr>
        <p:spPr/>
        <p:txBody>
          <a:bodyPr/>
          <a:lstStyle/>
          <a:p>
            <a:pPr>
              <a:defRPr/>
            </a:pPr>
            <a:fld id="{3D61E362-57C0-4528-82AA-3FF477101C12}" type="slidenum">
              <a:rPr lang="en-GB" altLang="en-US" smtClean="0">
                <a:solidFill>
                  <a:prstClr val="white"/>
                </a:solidFill>
              </a:rPr>
              <a:pPr>
                <a:defRPr/>
              </a:pPr>
              <a:t>9</a:t>
            </a:fld>
            <a:endParaRPr lang="en-GB" altLang="en-US">
              <a:solidFill>
                <a:prstClr val="white"/>
              </a:solidFill>
            </a:endParaRPr>
          </a:p>
        </p:txBody>
      </p:sp>
      <p:graphicFrame>
        <p:nvGraphicFramePr>
          <p:cNvPr id="10" name="Content Placeholder 6">
            <a:extLst>
              <a:ext uri="{FF2B5EF4-FFF2-40B4-BE49-F238E27FC236}">
                <a16:creationId xmlns:a16="http://schemas.microsoft.com/office/drawing/2014/main" id="{910E9E85-35E6-C625-7348-648492109EE7}"/>
              </a:ext>
            </a:extLst>
          </p:cNvPr>
          <p:cNvGraphicFramePr>
            <a:graphicFrameLocks/>
          </p:cNvGraphicFramePr>
          <p:nvPr>
            <p:extLst>
              <p:ext uri="{D42A27DB-BD31-4B8C-83A1-F6EECF244321}">
                <p14:modId xmlns:p14="http://schemas.microsoft.com/office/powerpoint/2010/main" val="1712276152"/>
              </p:ext>
            </p:extLst>
          </p:nvPr>
        </p:nvGraphicFramePr>
        <p:xfrm>
          <a:off x="0" y="1348476"/>
          <a:ext cx="9145015" cy="7482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AA0F5DF0-4343-E180-1382-2B57A6E7BDF3}"/>
              </a:ext>
            </a:extLst>
          </p:cNvPr>
          <p:cNvGraphicFramePr/>
          <p:nvPr>
            <p:extLst>
              <p:ext uri="{D42A27DB-BD31-4B8C-83A1-F6EECF244321}">
                <p14:modId xmlns:p14="http://schemas.microsoft.com/office/powerpoint/2010/main" val="1045953484"/>
              </p:ext>
            </p:extLst>
          </p:nvPr>
        </p:nvGraphicFramePr>
        <p:xfrm>
          <a:off x="1331640" y="1211867"/>
          <a:ext cx="6096000" cy="30031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Arrow: Down 11">
            <a:extLst>
              <a:ext uri="{FF2B5EF4-FFF2-40B4-BE49-F238E27FC236}">
                <a16:creationId xmlns:a16="http://schemas.microsoft.com/office/drawing/2014/main" id="{FE90591B-0519-2843-3693-96D87A8364C5}"/>
              </a:ext>
            </a:extLst>
          </p:cNvPr>
          <p:cNvSpPr/>
          <p:nvPr/>
        </p:nvSpPr>
        <p:spPr>
          <a:xfrm>
            <a:off x="5113700" y="3664727"/>
            <a:ext cx="864096" cy="864096"/>
          </a:xfrm>
          <a:prstGeom prst="downArrow">
            <a:avLst/>
          </a:prstGeom>
          <a:noFill/>
          <a:ln>
            <a:solidFill>
              <a:srgbClr val="0081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Lucida Sans"/>
              <a:cs typeface="Lucida Sans"/>
            </a:endParaRPr>
          </a:p>
        </p:txBody>
      </p:sp>
      <p:sp>
        <p:nvSpPr>
          <p:cNvPr id="14" name="Arrow: Down 13">
            <a:extLst>
              <a:ext uri="{FF2B5EF4-FFF2-40B4-BE49-F238E27FC236}">
                <a16:creationId xmlns:a16="http://schemas.microsoft.com/office/drawing/2014/main" id="{B4D3B182-82AE-9E38-9882-C65D6582EA48}"/>
              </a:ext>
            </a:extLst>
          </p:cNvPr>
          <p:cNvSpPr/>
          <p:nvPr/>
        </p:nvSpPr>
        <p:spPr>
          <a:xfrm>
            <a:off x="3231808" y="3667481"/>
            <a:ext cx="864096" cy="864096"/>
          </a:xfrm>
          <a:prstGeom prst="downArrow">
            <a:avLst/>
          </a:prstGeom>
          <a:noFill/>
          <a:ln>
            <a:solidFill>
              <a:srgbClr val="0081B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Lucida Sans"/>
              <a:cs typeface="Lucida Sans"/>
            </a:endParaRPr>
          </a:p>
        </p:txBody>
      </p:sp>
      <p:pic>
        <p:nvPicPr>
          <p:cNvPr id="15" name="Picture 14">
            <a:extLst>
              <a:ext uri="{FF2B5EF4-FFF2-40B4-BE49-F238E27FC236}">
                <a16:creationId xmlns:a16="http://schemas.microsoft.com/office/drawing/2014/main" id="{72ACF61F-98E3-181C-8B80-C868C15902F8}"/>
              </a:ext>
            </a:extLst>
          </p:cNvPr>
          <p:cNvPicPr>
            <a:picLocks noChangeAspect="1"/>
          </p:cNvPicPr>
          <p:nvPr/>
        </p:nvPicPr>
        <p:blipFill>
          <a:blip r:embed="rId13"/>
          <a:stretch>
            <a:fillRect/>
          </a:stretch>
        </p:blipFill>
        <p:spPr>
          <a:xfrm>
            <a:off x="117287" y="2274193"/>
            <a:ext cx="1475360" cy="1438781"/>
          </a:xfrm>
          <a:prstGeom prst="rect">
            <a:avLst/>
          </a:prstGeom>
        </p:spPr>
      </p:pic>
      <p:sp>
        <p:nvSpPr>
          <p:cNvPr id="16" name="TextBox 15">
            <a:extLst>
              <a:ext uri="{FF2B5EF4-FFF2-40B4-BE49-F238E27FC236}">
                <a16:creationId xmlns:a16="http://schemas.microsoft.com/office/drawing/2014/main" id="{3970BF1A-8C7B-1F86-F594-49F2A87F2B6D}"/>
              </a:ext>
            </a:extLst>
          </p:cNvPr>
          <p:cNvSpPr txBox="1"/>
          <p:nvPr/>
        </p:nvSpPr>
        <p:spPr>
          <a:xfrm>
            <a:off x="387501" y="2831104"/>
            <a:ext cx="1195283" cy="369332"/>
          </a:xfrm>
          <a:prstGeom prst="rect">
            <a:avLst/>
          </a:prstGeom>
          <a:noFill/>
        </p:spPr>
        <p:txBody>
          <a:bodyPr wrap="square" rtlCol="0">
            <a:spAutoFit/>
          </a:bodyPr>
          <a:lstStyle/>
          <a:p>
            <a:r>
              <a:rPr lang="en-GB" dirty="0">
                <a:latin typeface="Lucida Sans Unicode" panose="020B0602030504020204" pitchFamily="34" charset="0"/>
                <a:cs typeface="Lucida Sans Unicode" panose="020B0602030504020204" pitchFamily="34" charset="0"/>
              </a:rPr>
              <a:t>People</a:t>
            </a:r>
          </a:p>
        </p:txBody>
      </p:sp>
      <p:pic>
        <p:nvPicPr>
          <p:cNvPr id="17" name="Picture 16">
            <a:extLst>
              <a:ext uri="{FF2B5EF4-FFF2-40B4-BE49-F238E27FC236}">
                <a16:creationId xmlns:a16="http://schemas.microsoft.com/office/drawing/2014/main" id="{0B36F0F8-6A3D-1347-4288-CB4C149D9169}"/>
              </a:ext>
            </a:extLst>
          </p:cNvPr>
          <p:cNvPicPr>
            <a:picLocks noChangeAspect="1"/>
          </p:cNvPicPr>
          <p:nvPr/>
        </p:nvPicPr>
        <p:blipFill>
          <a:blip r:embed="rId14"/>
          <a:stretch>
            <a:fillRect/>
          </a:stretch>
        </p:blipFill>
        <p:spPr>
          <a:xfrm>
            <a:off x="2483768" y="1087500"/>
            <a:ext cx="1062884" cy="521952"/>
          </a:xfrm>
          <a:prstGeom prst="rect">
            <a:avLst/>
          </a:prstGeom>
        </p:spPr>
      </p:pic>
      <p:sp>
        <p:nvSpPr>
          <p:cNvPr id="3" name="TextBox 2">
            <a:extLst>
              <a:ext uri="{FF2B5EF4-FFF2-40B4-BE49-F238E27FC236}">
                <a16:creationId xmlns:a16="http://schemas.microsoft.com/office/drawing/2014/main" id="{7435FEB1-4D83-0A02-3B34-44CF9062C8A2}"/>
              </a:ext>
            </a:extLst>
          </p:cNvPr>
          <p:cNvSpPr txBox="1"/>
          <p:nvPr/>
        </p:nvSpPr>
        <p:spPr>
          <a:xfrm>
            <a:off x="5977796" y="373597"/>
            <a:ext cx="2952328" cy="369332"/>
          </a:xfrm>
          <a:prstGeom prst="rect">
            <a:avLst/>
          </a:prstGeom>
          <a:noFill/>
        </p:spPr>
        <p:txBody>
          <a:bodyPr wrap="square" rtlCol="0">
            <a:spAutoFit/>
          </a:bodyPr>
          <a:lstStyle/>
          <a:p>
            <a:r>
              <a:rPr lang="en-GB" b="1" dirty="0">
                <a:solidFill>
                  <a:srgbClr val="FF0000"/>
                </a:solidFill>
                <a:latin typeface="Lucida Sans Unicode" panose="020B0602030504020204" pitchFamily="34" charset="0"/>
                <a:cs typeface="Lucida Sans Unicode" panose="020B0602030504020204" pitchFamily="34" charset="0"/>
              </a:rPr>
              <a:t>What mutes our stars?</a:t>
            </a:r>
          </a:p>
        </p:txBody>
      </p:sp>
    </p:spTree>
    <p:extLst>
      <p:ext uri="{BB962C8B-B14F-4D97-AF65-F5344CB8AC3E}">
        <p14:creationId xmlns:p14="http://schemas.microsoft.com/office/powerpoint/2010/main" val="3416665443"/>
      </p:ext>
    </p:extLst>
  </p:cSld>
  <p:clrMapOvr>
    <a:masterClrMapping/>
  </p:clrMapOvr>
</p:sld>
</file>

<file path=ppt/theme/theme1.xml><?xml version="1.0" encoding="utf-8"?>
<a:theme xmlns:a="http://schemas.openxmlformats.org/drawingml/2006/main" name="1_Bradford PPT_final_A">
  <a:themeElements>
    <a:clrScheme name="UOB Green">
      <a:dk1>
        <a:sysClr val="windowText" lastClr="000000"/>
      </a:dk1>
      <a:lt1>
        <a:sysClr val="window" lastClr="FFFFFF"/>
      </a:lt1>
      <a:dk2>
        <a:srgbClr val="005359"/>
      </a:dk2>
      <a:lt2>
        <a:srgbClr val="FFFFFF"/>
      </a:lt2>
      <a:accent1>
        <a:srgbClr val="87A529"/>
      </a:accent1>
      <a:accent2>
        <a:srgbClr val="009EB2"/>
      </a:accent2>
      <a:accent3>
        <a:srgbClr val="395E14"/>
      </a:accent3>
      <a:accent4>
        <a:srgbClr val="E6E7E8"/>
      </a:accent4>
      <a:accent5>
        <a:srgbClr val="C0E064"/>
      </a:accent5>
      <a:accent6>
        <a:srgbClr val="005359"/>
      </a:accent6>
      <a:hlink>
        <a:srgbClr val="009EB2"/>
      </a:hlink>
      <a:folHlink>
        <a:srgbClr val="87A5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0081BE"/>
          </a:solidFill>
        </a:ln>
        <a:effectLst/>
      </a:spPr>
      <a:bodyPr anchor="ctr"/>
      <a:lstStyle>
        <a:defPPr algn="ctr">
          <a:defRPr dirty="0">
            <a:latin typeface="Lucida Sans"/>
            <a:cs typeface="Lucida Sans"/>
          </a:defRPr>
        </a:defPPr>
      </a:lstStyle>
      <a:style>
        <a:lnRef idx="1">
          <a:schemeClr val="accent1"/>
        </a:lnRef>
        <a:fillRef idx="3">
          <a:schemeClr val="accent1"/>
        </a:fillRef>
        <a:effectRef idx="2">
          <a:schemeClr val="accent1"/>
        </a:effectRef>
        <a:fontRef idx="minor">
          <a:schemeClr val="lt1"/>
        </a:fontRef>
      </a:style>
    </a:spDef>
    <a:lnDef>
      <a:spPr>
        <a:ln w="12700">
          <a:solidFill>
            <a:srgbClr val="87A529"/>
          </a:solidFill>
          <a:prstDash val="sysDash"/>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Lucida Sans Unicode" panose="020B0602030504020204" pitchFamily="34" charset="0"/>
            <a:cs typeface="Lucida Sans Unicode" panose="020B060203050402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E0A5926ABAC24FB2B4BF3F00CFD293" ma:contentTypeVersion="14" ma:contentTypeDescription="Create a new document." ma:contentTypeScope="" ma:versionID="f1c2e78715555b10ef6f422fab74cee3">
  <xsd:schema xmlns:xsd="http://www.w3.org/2001/XMLSchema" xmlns:xs="http://www.w3.org/2001/XMLSchema" xmlns:p="http://schemas.microsoft.com/office/2006/metadata/properties" xmlns:ns3="eec6da1f-3e14-4c82-9234-e37449eb0a73" xmlns:ns4="42d0caaf-21bc-4749-a408-cc06dc056f37" targetNamespace="http://schemas.microsoft.com/office/2006/metadata/properties" ma:root="true" ma:fieldsID="be0e4a7bdeb4348737d5dc322dd3e651" ns3:_="" ns4:_="">
    <xsd:import namespace="eec6da1f-3e14-4c82-9234-e37449eb0a73"/>
    <xsd:import namespace="42d0caaf-21bc-4749-a408-cc06dc056f3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c6da1f-3e14-4c82-9234-e37449eb0a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d0caaf-21bc-4749-a408-cc06dc056f3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85B0F3-66DB-49C9-AFE0-3CC18E7D394B}">
  <ds:schemaRefs>
    <ds:schemaRef ds:uri="eec6da1f-3e14-4c82-9234-e37449eb0a73"/>
    <ds:schemaRef ds:uri="http://schemas.microsoft.com/office/2006/documentManagement/types"/>
    <ds:schemaRef ds:uri="http://purl.org/dc/elements/1.1/"/>
    <ds:schemaRef ds:uri="42d0caaf-21bc-4749-a408-cc06dc056f37"/>
    <ds:schemaRef ds:uri="http://schemas.microsoft.com/office/2006/metadata/properties"/>
    <ds:schemaRef ds:uri="http://purl.org/dc/term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F65B63B-816F-42E1-B446-7FC230720D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c6da1f-3e14-4c82-9234-e37449eb0a73"/>
    <ds:schemaRef ds:uri="42d0caaf-21bc-4749-a408-cc06dc056f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FF445C-6439-455C-9C8E-7F2CB50684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682</TotalTime>
  <Words>2105</Words>
  <Application>Microsoft Office PowerPoint</Application>
  <PresentationFormat>On-screen Show (4:3)</PresentationFormat>
  <Paragraphs>241</Paragraphs>
  <Slides>21</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Barlow</vt:lpstr>
      <vt:lpstr>Calibri</vt:lpstr>
      <vt:lpstr>Georgia</vt:lpstr>
      <vt:lpstr>Lucida Sans</vt:lpstr>
      <vt:lpstr>Lucida Sans Unicode</vt:lpstr>
      <vt:lpstr>1_Bradford PPT_final_A</vt:lpstr>
      <vt:lpstr>Professor Liz Breen  Professor of Health Service Operations Director of the Digital Health Zone University of Bradford</vt:lpstr>
      <vt:lpstr>PowerPoint Presentation</vt:lpstr>
      <vt:lpstr>As astronomy lesson……</vt:lpstr>
      <vt:lpstr>Bradford and the halo effect</vt:lpstr>
      <vt:lpstr>Bradford – rich, diverse and complex</vt:lpstr>
      <vt:lpstr>Written in the stars</vt:lpstr>
      <vt:lpstr>Written in the stars</vt:lpstr>
      <vt:lpstr>Star gazing in the Bradford health and social care community</vt:lpstr>
      <vt:lpstr>Video killed muted the radio star</vt:lpstr>
      <vt:lpstr>Everybody is a star</vt:lpstr>
      <vt:lpstr>Reach for the stars</vt:lpstr>
      <vt:lpstr>Aligning the stars for the future</vt:lpstr>
      <vt:lpstr>How do we secure a sustainable and vibrant digital and data skills environment? </vt:lpstr>
      <vt:lpstr> New, emerging, in-demand and crucial roles over the next 10 years (NHSX, 2021) </vt:lpstr>
      <vt:lpstr>The Place: digital health landscape </vt:lpstr>
      <vt:lpstr>Act as One digital pipeline development </vt:lpstr>
      <vt:lpstr>Outcomes of the digital and data skills pipeline project include…… </vt:lpstr>
      <vt:lpstr>Main messages </vt:lpstr>
      <vt:lpstr>Catch a falling star</vt:lpstr>
      <vt:lpstr>A thousand stars.……</vt:lpstr>
      <vt:lpstr>You are the stars, current and future!</vt:lpstr>
    </vt:vector>
  </TitlesOfParts>
  <Company>University of Bradford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the Organisation</dc:title>
  <dc:creator>E Breen</dc:creator>
  <cp:lastModifiedBy>Alastair Cartwright</cp:lastModifiedBy>
  <cp:revision>13</cp:revision>
  <dcterms:created xsi:type="dcterms:W3CDTF">2017-09-28T15:47:33Z</dcterms:created>
  <dcterms:modified xsi:type="dcterms:W3CDTF">2023-01-18T11:36:32Z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0x010100AAE0A5926ABAC24FB2B4BF3F00CFD293</vt:lpwstr>
  </property>
</Properties>
</file>