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147469387" r:id="rId4"/>
    <p:sldId id="2147469389" r:id="rId5"/>
    <p:sldId id="2147469388" r:id="rId6"/>
    <p:sldId id="2147469406" r:id="rId7"/>
    <p:sldId id="2147469405" r:id="rId8"/>
    <p:sldId id="2147469390" r:id="rId9"/>
    <p:sldId id="214746938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DF0DA70-50B7-4119-9288-1ABDB7B76E3D}" v="193" dt="2022-11-07T11:23:44.1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6/11/relationships/changesInfo" Target="changesInfos/changesInfo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clan Hadley (dehadley)" userId="639c86a2-c257-4c1c-8bd1-3357fa3f94ce" providerId="ADAL" clId="{BDF0DA70-50B7-4119-9288-1ABDB7B76E3D}"/>
    <pc:docChg chg="undo custSel modSld">
      <pc:chgData name="Declan Hadley (dehadley)" userId="639c86a2-c257-4c1c-8bd1-3357fa3f94ce" providerId="ADAL" clId="{BDF0DA70-50B7-4119-9288-1ABDB7B76E3D}" dt="2022-11-07T11:24:43.078" v="45" actId="166"/>
      <pc:docMkLst>
        <pc:docMk/>
      </pc:docMkLst>
      <pc:sldChg chg="addSp modSp mod">
        <pc:chgData name="Declan Hadley (dehadley)" userId="639c86a2-c257-4c1c-8bd1-3357fa3f94ce" providerId="ADAL" clId="{BDF0DA70-50B7-4119-9288-1ABDB7B76E3D}" dt="2022-11-07T11:24:43.078" v="45" actId="166"/>
        <pc:sldMkLst>
          <pc:docMk/>
          <pc:sldMk cId="2779672147" sldId="2147469390"/>
        </pc:sldMkLst>
        <pc:graphicFrameChg chg="mod">
          <ac:chgData name="Declan Hadley (dehadley)" userId="639c86a2-c257-4c1c-8bd1-3357fa3f94ce" providerId="ADAL" clId="{BDF0DA70-50B7-4119-9288-1ABDB7B76E3D}" dt="2022-11-07T11:23:44.179" v="44" actId="20577"/>
          <ac:graphicFrameMkLst>
            <pc:docMk/>
            <pc:sldMk cId="2779672147" sldId="2147469390"/>
            <ac:graphicFrameMk id="13" creationId="{D9979D1C-E55E-530E-1317-A3199C66A8A2}"/>
          </ac:graphicFrameMkLst>
        </pc:graphicFrameChg>
        <pc:picChg chg="add mod ord">
          <ac:chgData name="Declan Hadley (dehadley)" userId="639c86a2-c257-4c1c-8bd1-3357fa3f94ce" providerId="ADAL" clId="{BDF0DA70-50B7-4119-9288-1ABDB7B76E3D}" dt="2022-11-07T11:24:43.078" v="45" actId="166"/>
          <ac:picMkLst>
            <pc:docMk/>
            <pc:sldMk cId="2779672147" sldId="2147469390"/>
            <ac:picMk id="3" creationId="{7F367D50-5969-7AC8-E4BA-8A6971C4C3A5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EA84A55-B8CE-48C4-8F12-CFB7B04F188B}" type="doc">
      <dgm:prSet loTypeId="urn:microsoft.com/office/officeart/2008/layout/LinedList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1924621F-AD17-4A67-A97E-4063F3DA60A0}">
      <dgm:prSet/>
      <dgm:spPr/>
      <dgm:t>
        <a:bodyPr/>
        <a:lstStyle/>
        <a:p>
          <a:r>
            <a:rPr lang="en-GB"/>
            <a:t>Conscious culture</a:t>
          </a:r>
          <a:endParaRPr lang="en-US"/>
        </a:p>
      </dgm:t>
    </dgm:pt>
    <dgm:pt modelId="{6083BB0A-66B0-4DF1-964A-AD71A617DB7F}" type="parTrans" cxnId="{7E082904-F035-453B-A933-F0B7B289EB19}">
      <dgm:prSet/>
      <dgm:spPr/>
      <dgm:t>
        <a:bodyPr/>
        <a:lstStyle/>
        <a:p>
          <a:endParaRPr lang="en-US"/>
        </a:p>
      </dgm:t>
    </dgm:pt>
    <dgm:pt modelId="{2B2ED76E-AED3-4C37-AAB2-C53662A1B4AA}" type="sibTrans" cxnId="{7E082904-F035-453B-A933-F0B7B289EB19}">
      <dgm:prSet/>
      <dgm:spPr/>
      <dgm:t>
        <a:bodyPr/>
        <a:lstStyle/>
        <a:p>
          <a:endParaRPr lang="en-US"/>
        </a:p>
      </dgm:t>
    </dgm:pt>
    <dgm:pt modelId="{04EE6ED0-6B1E-43DF-AAF8-163F1D2AC662}">
      <dgm:prSet/>
      <dgm:spPr/>
      <dgm:t>
        <a:bodyPr/>
        <a:lstStyle/>
        <a:p>
          <a:r>
            <a:rPr lang="en-GB"/>
            <a:t>Hybrid working down to a fine art</a:t>
          </a:r>
          <a:endParaRPr lang="en-US"/>
        </a:p>
      </dgm:t>
    </dgm:pt>
    <dgm:pt modelId="{B3AE3B0A-AF12-496D-87C8-A8475917FA03}" type="parTrans" cxnId="{31F5F76D-EC18-4393-91D0-41F49275EAC6}">
      <dgm:prSet/>
      <dgm:spPr/>
      <dgm:t>
        <a:bodyPr/>
        <a:lstStyle/>
        <a:p>
          <a:endParaRPr lang="en-US"/>
        </a:p>
      </dgm:t>
    </dgm:pt>
    <dgm:pt modelId="{53E5E61A-43FD-4DF4-8A6E-5C2D9A536593}" type="sibTrans" cxnId="{31F5F76D-EC18-4393-91D0-41F49275EAC6}">
      <dgm:prSet/>
      <dgm:spPr/>
      <dgm:t>
        <a:bodyPr/>
        <a:lstStyle/>
        <a:p>
          <a:endParaRPr lang="en-US"/>
        </a:p>
      </dgm:t>
    </dgm:pt>
    <dgm:pt modelId="{792729E6-4E39-4183-B304-343A443B5904}">
      <dgm:prSet/>
      <dgm:spPr/>
      <dgm:t>
        <a:bodyPr/>
        <a:lstStyle/>
        <a:p>
          <a:r>
            <a:rPr lang="en-GB" dirty="0"/>
            <a:t>Team get togethers / check-ins</a:t>
          </a:r>
          <a:endParaRPr lang="en-US" dirty="0"/>
        </a:p>
      </dgm:t>
    </dgm:pt>
    <dgm:pt modelId="{904E2BB9-8E97-49C6-85E5-45D3D1D70227}" type="parTrans" cxnId="{383996D1-E122-4FFE-842B-FC48289D2DC9}">
      <dgm:prSet/>
      <dgm:spPr/>
      <dgm:t>
        <a:bodyPr/>
        <a:lstStyle/>
        <a:p>
          <a:endParaRPr lang="en-US"/>
        </a:p>
      </dgm:t>
    </dgm:pt>
    <dgm:pt modelId="{E640A8AE-C9F4-47AF-BDF1-68E9AC537BE1}" type="sibTrans" cxnId="{383996D1-E122-4FFE-842B-FC48289D2DC9}">
      <dgm:prSet/>
      <dgm:spPr/>
      <dgm:t>
        <a:bodyPr/>
        <a:lstStyle/>
        <a:p>
          <a:endParaRPr lang="en-US"/>
        </a:p>
      </dgm:t>
    </dgm:pt>
    <dgm:pt modelId="{53A2041D-003B-41B6-9651-1A58809658E4}">
      <dgm:prSet/>
      <dgm:spPr/>
      <dgm:t>
        <a:bodyPr/>
        <a:lstStyle/>
        <a:p>
          <a:r>
            <a:rPr lang="en-GB" dirty="0"/>
            <a:t>Simple to recognise &amp; reward </a:t>
          </a:r>
          <a:endParaRPr lang="en-US" dirty="0"/>
        </a:p>
      </dgm:t>
    </dgm:pt>
    <dgm:pt modelId="{6F65F9B6-CD89-427E-92D8-6342ABFDEB21}" type="parTrans" cxnId="{29AE92DC-1012-45DC-AFF7-6D38ABD90CAE}">
      <dgm:prSet/>
      <dgm:spPr/>
      <dgm:t>
        <a:bodyPr/>
        <a:lstStyle/>
        <a:p>
          <a:endParaRPr lang="en-US"/>
        </a:p>
      </dgm:t>
    </dgm:pt>
    <dgm:pt modelId="{53E846A9-8B1A-48F1-9AC3-01DA2FA43DF6}" type="sibTrans" cxnId="{29AE92DC-1012-45DC-AFF7-6D38ABD90CAE}">
      <dgm:prSet/>
      <dgm:spPr/>
      <dgm:t>
        <a:bodyPr/>
        <a:lstStyle/>
        <a:p>
          <a:endParaRPr lang="en-US"/>
        </a:p>
      </dgm:t>
    </dgm:pt>
    <dgm:pt modelId="{BBE30C15-1679-4DD1-B7F0-A0450A560D06}">
      <dgm:prSet/>
      <dgm:spPr/>
      <dgm:t>
        <a:bodyPr/>
        <a:lstStyle/>
        <a:p>
          <a:r>
            <a:rPr lang="en-US" dirty="0"/>
            <a:t>Technology that just works</a:t>
          </a:r>
        </a:p>
      </dgm:t>
    </dgm:pt>
    <dgm:pt modelId="{DE50293A-271C-4F9F-8C9D-D4AA5FAAD43F}" type="parTrans" cxnId="{DA126850-7BBC-497F-A97E-B303173A3065}">
      <dgm:prSet/>
      <dgm:spPr/>
      <dgm:t>
        <a:bodyPr/>
        <a:lstStyle/>
        <a:p>
          <a:endParaRPr lang="en-US"/>
        </a:p>
      </dgm:t>
    </dgm:pt>
    <dgm:pt modelId="{1E2E8301-D3B1-4031-9A1E-8286FA1B2BB9}" type="sibTrans" cxnId="{DA126850-7BBC-497F-A97E-B303173A3065}">
      <dgm:prSet/>
      <dgm:spPr/>
      <dgm:t>
        <a:bodyPr/>
        <a:lstStyle/>
        <a:p>
          <a:endParaRPr lang="en-US"/>
        </a:p>
      </dgm:t>
    </dgm:pt>
    <dgm:pt modelId="{2185E08E-6D91-45A2-A121-A88B9BF0BB0B}">
      <dgm:prSet/>
      <dgm:spPr/>
      <dgm:t>
        <a:bodyPr/>
        <a:lstStyle/>
        <a:p>
          <a:r>
            <a:rPr lang="en-GB" dirty="0"/>
            <a:t>Autonomy by default</a:t>
          </a:r>
          <a:endParaRPr lang="en-US" dirty="0"/>
        </a:p>
      </dgm:t>
    </dgm:pt>
    <dgm:pt modelId="{2C6F88DD-A3CF-450E-BD57-C0AB22C5E204}" type="parTrans" cxnId="{FAD15418-E7B2-4B3E-A076-860D4B3C7DD4}">
      <dgm:prSet/>
      <dgm:spPr/>
      <dgm:t>
        <a:bodyPr/>
        <a:lstStyle/>
        <a:p>
          <a:endParaRPr lang="en-US"/>
        </a:p>
      </dgm:t>
    </dgm:pt>
    <dgm:pt modelId="{33CFCBFF-5B9E-40F6-8A46-61C906B21A7D}" type="sibTrans" cxnId="{FAD15418-E7B2-4B3E-A076-860D4B3C7DD4}">
      <dgm:prSet/>
      <dgm:spPr/>
      <dgm:t>
        <a:bodyPr/>
        <a:lstStyle/>
        <a:p>
          <a:endParaRPr lang="en-US"/>
        </a:p>
      </dgm:t>
    </dgm:pt>
    <dgm:pt modelId="{8AA67F15-DA80-4449-83C2-E756D05029B6}">
      <dgm:prSet/>
      <dgm:spPr/>
      <dgm:t>
        <a:bodyPr/>
        <a:lstStyle/>
        <a:p>
          <a:r>
            <a:rPr lang="en-GB" dirty="0"/>
            <a:t>Easy to switch off</a:t>
          </a:r>
          <a:endParaRPr lang="en-US" dirty="0"/>
        </a:p>
      </dgm:t>
    </dgm:pt>
    <dgm:pt modelId="{0E2D1427-782D-45E2-BE17-783A367B77F0}" type="parTrans" cxnId="{530FAD94-A40D-4621-8EE8-39F0FAF5E5DC}">
      <dgm:prSet/>
      <dgm:spPr/>
      <dgm:t>
        <a:bodyPr/>
        <a:lstStyle/>
        <a:p>
          <a:endParaRPr lang="en-US"/>
        </a:p>
      </dgm:t>
    </dgm:pt>
    <dgm:pt modelId="{D28607DC-8622-42C7-AB2C-53C17F6FA862}" type="sibTrans" cxnId="{530FAD94-A40D-4621-8EE8-39F0FAF5E5DC}">
      <dgm:prSet/>
      <dgm:spPr/>
      <dgm:t>
        <a:bodyPr/>
        <a:lstStyle/>
        <a:p>
          <a:endParaRPr lang="en-US"/>
        </a:p>
      </dgm:t>
    </dgm:pt>
    <dgm:pt modelId="{750684D1-B15D-4BCA-9DAD-7ACDCB0FAFBA}">
      <dgm:prSet/>
      <dgm:spPr/>
      <dgm:t>
        <a:bodyPr/>
        <a:lstStyle/>
        <a:p>
          <a:r>
            <a:rPr lang="en-GB"/>
            <a:t>Not </a:t>
          </a:r>
          <a:r>
            <a:rPr lang="en-GB" dirty="0"/>
            <a:t>a lot of email</a:t>
          </a:r>
          <a:endParaRPr lang="en-US" dirty="0"/>
        </a:p>
      </dgm:t>
    </dgm:pt>
    <dgm:pt modelId="{FD1C0578-C59A-4F20-928F-3866C73F9A5F}" type="parTrans" cxnId="{739E399F-8679-4BAB-A016-CC0CD948661E}">
      <dgm:prSet/>
      <dgm:spPr/>
      <dgm:t>
        <a:bodyPr/>
        <a:lstStyle/>
        <a:p>
          <a:endParaRPr lang="en-GB"/>
        </a:p>
      </dgm:t>
    </dgm:pt>
    <dgm:pt modelId="{FD58F9BC-C4AD-40AF-B38F-0168C81321A6}" type="sibTrans" cxnId="{739E399F-8679-4BAB-A016-CC0CD948661E}">
      <dgm:prSet/>
      <dgm:spPr/>
      <dgm:t>
        <a:bodyPr/>
        <a:lstStyle/>
        <a:p>
          <a:endParaRPr lang="en-GB"/>
        </a:p>
      </dgm:t>
    </dgm:pt>
    <dgm:pt modelId="{26186C07-3E49-4A55-B77D-44B32587E14F}">
      <dgm:prSet/>
      <dgm:spPr/>
      <dgm:t>
        <a:bodyPr/>
        <a:lstStyle/>
        <a:p>
          <a:r>
            <a:rPr lang="en-GB" dirty="0"/>
            <a:t>Career progression</a:t>
          </a:r>
          <a:endParaRPr lang="en-US" dirty="0"/>
        </a:p>
      </dgm:t>
    </dgm:pt>
    <dgm:pt modelId="{D9E41CFF-0C27-4F81-A6A4-7DF540BB993F}" type="parTrans" cxnId="{0B38CFCE-5497-4C42-A804-35B964AFA387}">
      <dgm:prSet/>
      <dgm:spPr/>
      <dgm:t>
        <a:bodyPr/>
        <a:lstStyle/>
        <a:p>
          <a:endParaRPr lang="en-GB"/>
        </a:p>
      </dgm:t>
    </dgm:pt>
    <dgm:pt modelId="{80B09229-5A40-4C7B-AAA9-368DCBE6B627}" type="sibTrans" cxnId="{0B38CFCE-5497-4C42-A804-35B964AFA387}">
      <dgm:prSet/>
      <dgm:spPr/>
      <dgm:t>
        <a:bodyPr/>
        <a:lstStyle/>
        <a:p>
          <a:endParaRPr lang="en-GB"/>
        </a:p>
      </dgm:t>
    </dgm:pt>
    <dgm:pt modelId="{32E9801F-C126-460F-8CB8-7B1707B5D9DB}" type="pres">
      <dgm:prSet presAssocID="{EEA84A55-B8CE-48C4-8F12-CFB7B04F188B}" presName="vert0" presStyleCnt="0">
        <dgm:presLayoutVars>
          <dgm:dir/>
          <dgm:animOne val="branch"/>
          <dgm:animLvl val="lvl"/>
        </dgm:presLayoutVars>
      </dgm:prSet>
      <dgm:spPr/>
    </dgm:pt>
    <dgm:pt modelId="{A4D2F6BF-ED56-484A-8B44-725B67C65BE6}" type="pres">
      <dgm:prSet presAssocID="{1924621F-AD17-4A67-A97E-4063F3DA60A0}" presName="thickLine" presStyleLbl="alignNode1" presStyleIdx="0" presStyleCnt="9"/>
      <dgm:spPr/>
    </dgm:pt>
    <dgm:pt modelId="{57D06640-1BCE-4208-88BB-FC20DDC8D7BC}" type="pres">
      <dgm:prSet presAssocID="{1924621F-AD17-4A67-A97E-4063F3DA60A0}" presName="horz1" presStyleCnt="0"/>
      <dgm:spPr/>
    </dgm:pt>
    <dgm:pt modelId="{BFBEA821-B0B8-4F4D-A92D-92E428A1EA26}" type="pres">
      <dgm:prSet presAssocID="{1924621F-AD17-4A67-A97E-4063F3DA60A0}" presName="tx1" presStyleLbl="revTx" presStyleIdx="0" presStyleCnt="9"/>
      <dgm:spPr/>
    </dgm:pt>
    <dgm:pt modelId="{59F50579-74DE-4828-B8DA-D12EC729EB06}" type="pres">
      <dgm:prSet presAssocID="{1924621F-AD17-4A67-A97E-4063F3DA60A0}" presName="vert1" presStyleCnt="0"/>
      <dgm:spPr/>
    </dgm:pt>
    <dgm:pt modelId="{7B8576E4-9D7A-48B5-8081-0C7A3B1F35BB}" type="pres">
      <dgm:prSet presAssocID="{04EE6ED0-6B1E-43DF-AAF8-163F1D2AC662}" presName="thickLine" presStyleLbl="alignNode1" presStyleIdx="1" presStyleCnt="9"/>
      <dgm:spPr/>
    </dgm:pt>
    <dgm:pt modelId="{BD662F8A-0A94-4361-B624-F873A7521BD0}" type="pres">
      <dgm:prSet presAssocID="{04EE6ED0-6B1E-43DF-AAF8-163F1D2AC662}" presName="horz1" presStyleCnt="0"/>
      <dgm:spPr/>
    </dgm:pt>
    <dgm:pt modelId="{2A8B65BE-3A16-4485-A034-EA695CC7C562}" type="pres">
      <dgm:prSet presAssocID="{04EE6ED0-6B1E-43DF-AAF8-163F1D2AC662}" presName="tx1" presStyleLbl="revTx" presStyleIdx="1" presStyleCnt="9"/>
      <dgm:spPr/>
    </dgm:pt>
    <dgm:pt modelId="{326F2A86-063D-43C8-B320-B7D45D3CECF0}" type="pres">
      <dgm:prSet presAssocID="{04EE6ED0-6B1E-43DF-AAF8-163F1D2AC662}" presName="vert1" presStyleCnt="0"/>
      <dgm:spPr/>
    </dgm:pt>
    <dgm:pt modelId="{1C80C5F8-9708-417B-9C66-F119D9CAB7BC}" type="pres">
      <dgm:prSet presAssocID="{792729E6-4E39-4183-B304-343A443B5904}" presName="thickLine" presStyleLbl="alignNode1" presStyleIdx="2" presStyleCnt="9"/>
      <dgm:spPr/>
    </dgm:pt>
    <dgm:pt modelId="{2EB64789-E4A5-4120-8C8C-2C08CB39BE66}" type="pres">
      <dgm:prSet presAssocID="{792729E6-4E39-4183-B304-343A443B5904}" presName="horz1" presStyleCnt="0"/>
      <dgm:spPr/>
    </dgm:pt>
    <dgm:pt modelId="{4DE4D82B-5E17-456A-8ED0-E0C2525046C8}" type="pres">
      <dgm:prSet presAssocID="{792729E6-4E39-4183-B304-343A443B5904}" presName="tx1" presStyleLbl="revTx" presStyleIdx="2" presStyleCnt="9"/>
      <dgm:spPr/>
    </dgm:pt>
    <dgm:pt modelId="{5B5AE7B1-DCC9-4968-A68B-788AD6E688B8}" type="pres">
      <dgm:prSet presAssocID="{792729E6-4E39-4183-B304-343A443B5904}" presName="vert1" presStyleCnt="0"/>
      <dgm:spPr/>
    </dgm:pt>
    <dgm:pt modelId="{0F1D8AFF-215B-4B97-AB73-877DC4F2772C}" type="pres">
      <dgm:prSet presAssocID="{53A2041D-003B-41B6-9651-1A58809658E4}" presName="thickLine" presStyleLbl="alignNode1" presStyleIdx="3" presStyleCnt="9"/>
      <dgm:spPr/>
    </dgm:pt>
    <dgm:pt modelId="{F56D0481-C9E1-492B-A253-438586C1EB11}" type="pres">
      <dgm:prSet presAssocID="{53A2041D-003B-41B6-9651-1A58809658E4}" presName="horz1" presStyleCnt="0"/>
      <dgm:spPr/>
    </dgm:pt>
    <dgm:pt modelId="{1190AD16-DFF9-4590-9DA0-E879E8866280}" type="pres">
      <dgm:prSet presAssocID="{53A2041D-003B-41B6-9651-1A58809658E4}" presName="tx1" presStyleLbl="revTx" presStyleIdx="3" presStyleCnt="9"/>
      <dgm:spPr/>
    </dgm:pt>
    <dgm:pt modelId="{330DA39A-0A70-4414-9DFE-8675F9645EA8}" type="pres">
      <dgm:prSet presAssocID="{53A2041D-003B-41B6-9651-1A58809658E4}" presName="vert1" presStyleCnt="0"/>
      <dgm:spPr/>
    </dgm:pt>
    <dgm:pt modelId="{81CC5B17-B81E-450C-AB2F-88D99270FEEB}" type="pres">
      <dgm:prSet presAssocID="{BBE30C15-1679-4DD1-B7F0-A0450A560D06}" presName="thickLine" presStyleLbl="alignNode1" presStyleIdx="4" presStyleCnt="9"/>
      <dgm:spPr/>
    </dgm:pt>
    <dgm:pt modelId="{F5492B9B-C86D-43E9-91D7-08BCABD20C96}" type="pres">
      <dgm:prSet presAssocID="{BBE30C15-1679-4DD1-B7F0-A0450A560D06}" presName="horz1" presStyleCnt="0"/>
      <dgm:spPr/>
    </dgm:pt>
    <dgm:pt modelId="{FB013508-2BA1-4509-9A61-9D892AD88AEE}" type="pres">
      <dgm:prSet presAssocID="{BBE30C15-1679-4DD1-B7F0-A0450A560D06}" presName="tx1" presStyleLbl="revTx" presStyleIdx="4" presStyleCnt="9"/>
      <dgm:spPr/>
    </dgm:pt>
    <dgm:pt modelId="{0AA28082-866F-4E0D-84B8-8EB3BE2A9A63}" type="pres">
      <dgm:prSet presAssocID="{BBE30C15-1679-4DD1-B7F0-A0450A560D06}" presName="vert1" presStyleCnt="0"/>
      <dgm:spPr/>
    </dgm:pt>
    <dgm:pt modelId="{B3D98711-242C-4532-95B5-8CDCAEC3CAE1}" type="pres">
      <dgm:prSet presAssocID="{750684D1-B15D-4BCA-9DAD-7ACDCB0FAFBA}" presName="thickLine" presStyleLbl="alignNode1" presStyleIdx="5" presStyleCnt="9"/>
      <dgm:spPr/>
    </dgm:pt>
    <dgm:pt modelId="{2029C91B-3A80-444C-BC73-96197F61406C}" type="pres">
      <dgm:prSet presAssocID="{750684D1-B15D-4BCA-9DAD-7ACDCB0FAFBA}" presName="horz1" presStyleCnt="0"/>
      <dgm:spPr/>
    </dgm:pt>
    <dgm:pt modelId="{4AAD4D3A-A6F3-4AAE-9189-D309F67FBBEF}" type="pres">
      <dgm:prSet presAssocID="{750684D1-B15D-4BCA-9DAD-7ACDCB0FAFBA}" presName="tx1" presStyleLbl="revTx" presStyleIdx="5" presStyleCnt="9"/>
      <dgm:spPr/>
    </dgm:pt>
    <dgm:pt modelId="{8996FE26-198B-483B-ABF7-CD86F74F44A1}" type="pres">
      <dgm:prSet presAssocID="{750684D1-B15D-4BCA-9DAD-7ACDCB0FAFBA}" presName="vert1" presStyleCnt="0"/>
      <dgm:spPr/>
    </dgm:pt>
    <dgm:pt modelId="{2EBEB984-D6CF-49BD-BD59-67FAE78644E6}" type="pres">
      <dgm:prSet presAssocID="{2185E08E-6D91-45A2-A121-A88B9BF0BB0B}" presName="thickLine" presStyleLbl="alignNode1" presStyleIdx="6" presStyleCnt="9"/>
      <dgm:spPr/>
    </dgm:pt>
    <dgm:pt modelId="{9CE9198D-606C-48E6-958D-51F3CFC9BBDF}" type="pres">
      <dgm:prSet presAssocID="{2185E08E-6D91-45A2-A121-A88B9BF0BB0B}" presName="horz1" presStyleCnt="0"/>
      <dgm:spPr/>
    </dgm:pt>
    <dgm:pt modelId="{B5FEE82D-1E07-4344-BC80-F3391BE27BBD}" type="pres">
      <dgm:prSet presAssocID="{2185E08E-6D91-45A2-A121-A88B9BF0BB0B}" presName="tx1" presStyleLbl="revTx" presStyleIdx="6" presStyleCnt="9"/>
      <dgm:spPr/>
    </dgm:pt>
    <dgm:pt modelId="{9FB69C40-D115-4E32-A898-22994E397DBB}" type="pres">
      <dgm:prSet presAssocID="{2185E08E-6D91-45A2-A121-A88B9BF0BB0B}" presName="vert1" presStyleCnt="0"/>
      <dgm:spPr/>
    </dgm:pt>
    <dgm:pt modelId="{42DB4569-27D2-489D-BFB9-E1B096996AE7}" type="pres">
      <dgm:prSet presAssocID="{26186C07-3E49-4A55-B77D-44B32587E14F}" presName="thickLine" presStyleLbl="alignNode1" presStyleIdx="7" presStyleCnt="9"/>
      <dgm:spPr/>
    </dgm:pt>
    <dgm:pt modelId="{1977897B-7F3B-4FE8-83A2-ECFE12531DEE}" type="pres">
      <dgm:prSet presAssocID="{26186C07-3E49-4A55-B77D-44B32587E14F}" presName="horz1" presStyleCnt="0"/>
      <dgm:spPr/>
    </dgm:pt>
    <dgm:pt modelId="{9A1E3BBA-C0E2-4C7E-8017-C552F8504E56}" type="pres">
      <dgm:prSet presAssocID="{26186C07-3E49-4A55-B77D-44B32587E14F}" presName="tx1" presStyleLbl="revTx" presStyleIdx="7" presStyleCnt="9"/>
      <dgm:spPr/>
    </dgm:pt>
    <dgm:pt modelId="{C2FEA783-743E-4EDE-AE8E-86B882664EB8}" type="pres">
      <dgm:prSet presAssocID="{26186C07-3E49-4A55-B77D-44B32587E14F}" presName="vert1" presStyleCnt="0"/>
      <dgm:spPr/>
    </dgm:pt>
    <dgm:pt modelId="{047496B7-98EF-4616-A20B-D2008DFA4247}" type="pres">
      <dgm:prSet presAssocID="{8AA67F15-DA80-4449-83C2-E756D05029B6}" presName="thickLine" presStyleLbl="alignNode1" presStyleIdx="8" presStyleCnt="9"/>
      <dgm:spPr/>
    </dgm:pt>
    <dgm:pt modelId="{9D7C779C-871F-4CC1-BD8F-3E37D611F29F}" type="pres">
      <dgm:prSet presAssocID="{8AA67F15-DA80-4449-83C2-E756D05029B6}" presName="horz1" presStyleCnt="0"/>
      <dgm:spPr/>
    </dgm:pt>
    <dgm:pt modelId="{70513588-3232-49E4-A37A-AC81D4FCD97C}" type="pres">
      <dgm:prSet presAssocID="{8AA67F15-DA80-4449-83C2-E756D05029B6}" presName="tx1" presStyleLbl="revTx" presStyleIdx="8" presStyleCnt="9"/>
      <dgm:spPr/>
    </dgm:pt>
    <dgm:pt modelId="{6087D5F8-89A2-4A08-B5CD-EAB782C585E3}" type="pres">
      <dgm:prSet presAssocID="{8AA67F15-DA80-4449-83C2-E756D05029B6}" presName="vert1" presStyleCnt="0"/>
      <dgm:spPr/>
    </dgm:pt>
  </dgm:ptLst>
  <dgm:cxnLst>
    <dgm:cxn modelId="{7E082904-F035-453B-A933-F0B7B289EB19}" srcId="{EEA84A55-B8CE-48C4-8F12-CFB7B04F188B}" destId="{1924621F-AD17-4A67-A97E-4063F3DA60A0}" srcOrd="0" destOrd="0" parTransId="{6083BB0A-66B0-4DF1-964A-AD71A617DB7F}" sibTransId="{2B2ED76E-AED3-4C37-AAB2-C53662A1B4AA}"/>
    <dgm:cxn modelId="{EEFA6A0D-0A5B-4644-995D-A3EEDC40E7AE}" type="presOf" srcId="{26186C07-3E49-4A55-B77D-44B32587E14F}" destId="{9A1E3BBA-C0E2-4C7E-8017-C552F8504E56}" srcOrd="0" destOrd="0" presId="urn:microsoft.com/office/officeart/2008/layout/LinedList"/>
    <dgm:cxn modelId="{FAD15418-E7B2-4B3E-A076-860D4B3C7DD4}" srcId="{EEA84A55-B8CE-48C4-8F12-CFB7B04F188B}" destId="{2185E08E-6D91-45A2-A121-A88B9BF0BB0B}" srcOrd="6" destOrd="0" parTransId="{2C6F88DD-A3CF-450E-BD57-C0AB22C5E204}" sibTransId="{33CFCBFF-5B9E-40F6-8A46-61C906B21A7D}"/>
    <dgm:cxn modelId="{481E4D1B-7A61-4437-867E-75C818172549}" type="presOf" srcId="{1924621F-AD17-4A67-A97E-4063F3DA60A0}" destId="{BFBEA821-B0B8-4F4D-A92D-92E428A1EA26}" srcOrd="0" destOrd="0" presId="urn:microsoft.com/office/officeart/2008/layout/LinedList"/>
    <dgm:cxn modelId="{58AA3836-B049-40C4-93EE-86ACD0524119}" type="presOf" srcId="{BBE30C15-1679-4DD1-B7F0-A0450A560D06}" destId="{FB013508-2BA1-4509-9A61-9D892AD88AEE}" srcOrd="0" destOrd="0" presId="urn:microsoft.com/office/officeart/2008/layout/LinedList"/>
    <dgm:cxn modelId="{B2506236-6143-48E0-936C-D9003C569184}" type="presOf" srcId="{04EE6ED0-6B1E-43DF-AAF8-163F1D2AC662}" destId="{2A8B65BE-3A16-4485-A034-EA695CC7C562}" srcOrd="0" destOrd="0" presId="urn:microsoft.com/office/officeart/2008/layout/LinedList"/>
    <dgm:cxn modelId="{67E82344-2B91-4BDC-A135-C6742CA890C0}" type="presOf" srcId="{750684D1-B15D-4BCA-9DAD-7ACDCB0FAFBA}" destId="{4AAD4D3A-A6F3-4AAE-9189-D309F67FBBEF}" srcOrd="0" destOrd="0" presId="urn:microsoft.com/office/officeart/2008/layout/LinedList"/>
    <dgm:cxn modelId="{ABB41368-D1F5-4A42-9A5D-CE7299D73BD2}" type="presOf" srcId="{792729E6-4E39-4183-B304-343A443B5904}" destId="{4DE4D82B-5E17-456A-8ED0-E0C2525046C8}" srcOrd="0" destOrd="0" presId="urn:microsoft.com/office/officeart/2008/layout/LinedList"/>
    <dgm:cxn modelId="{31F5F76D-EC18-4393-91D0-41F49275EAC6}" srcId="{EEA84A55-B8CE-48C4-8F12-CFB7B04F188B}" destId="{04EE6ED0-6B1E-43DF-AAF8-163F1D2AC662}" srcOrd="1" destOrd="0" parTransId="{B3AE3B0A-AF12-496D-87C8-A8475917FA03}" sibTransId="{53E5E61A-43FD-4DF4-8A6E-5C2D9A536593}"/>
    <dgm:cxn modelId="{DB81B24F-85B1-473E-AF99-38E5280E99F5}" type="presOf" srcId="{53A2041D-003B-41B6-9651-1A58809658E4}" destId="{1190AD16-DFF9-4590-9DA0-E879E8866280}" srcOrd="0" destOrd="0" presId="urn:microsoft.com/office/officeart/2008/layout/LinedList"/>
    <dgm:cxn modelId="{DA126850-7BBC-497F-A97E-B303173A3065}" srcId="{EEA84A55-B8CE-48C4-8F12-CFB7B04F188B}" destId="{BBE30C15-1679-4DD1-B7F0-A0450A560D06}" srcOrd="4" destOrd="0" parTransId="{DE50293A-271C-4F9F-8C9D-D4AA5FAAD43F}" sibTransId="{1E2E8301-D3B1-4031-9A1E-8286FA1B2BB9}"/>
    <dgm:cxn modelId="{530FAD94-A40D-4621-8EE8-39F0FAF5E5DC}" srcId="{EEA84A55-B8CE-48C4-8F12-CFB7B04F188B}" destId="{8AA67F15-DA80-4449-83C2-E756D05029B6}" srcOrd="8" destOrd="0" parTransId="{0E2D1427-782D-45E2-BE17-783A367B77F0}" sibTransId="{D28607DC-8622-42C7-AB2C-53C17F6FA862}"/>
    <dgm:cxn modelId="{CC3C919A-8D07-454A-AFFB-240FC03C1A72}" type="presOf" srcId="{2185E08E-6D91-45A2-A121-A88B9BF0BB0B}" destId="{B5FEE82D-1E07-4344-BC80-F3391BE27BBD}" srcOrd="0" destOrd="0" presId="urn:microsoft.com/office/officeart/2008/layout/LinedList"/>
    <dgm:cxn modelId="{AD1BAE9D-FE37-4D6B-8F2D-E8DA968BCFC0}" type="presOf" srcId="{8AA67F15-DA80-4449-83C2-E756D05029B6}" destId="{70513588-3232-49E4-A37A-AC81D4FCD97C}" srcOrd="0" destOrd="0" presId="urn:microsoft.com/office/officeart/2008/layout/LinedList"/>
    <dgm:cxn modelId="{739E399F-8679-4BAB-A016-CC0CD948661E}" srcId="{EEA84A55-B8CE-48C4-8F12-CFB7B04F188B}" destId="{750684D1-B15D-4BCA-9DAD-7ACDCB0FAFBA}" srcOrd="5" destOrd="0" parTransId="{FD1C0578-C59A-4F20-928F-3866C73F9A5F}" sibTransId="{FD58F9BC-C4AD-40AF-B38F-0168C81321A6}"/>
    <dgm:cxn modelId="{2BD81AC8-340B-43F5-B989-227C7C4A5719}" type="presOf" srcId="{EEA84A55-B8CE-48C4-8F12-CFB7B04F188B}" destId="{32E9801F-C126-460F-8CB8-7B1707B5D9DB}" srcOrd="0" destOrd="0" presId="urn:microsoft.com/office/officeart/2008/layout/LinedList"/>
    <dgm:cxn modelId="{0B38CFCE-5497-4C42-A804-35B964AFA387}" srcId="{EEA84A55-B8CE-48C4-8F12-CFB7B04F188B}" destId="{26186C07-3E49-4A55-B77D-44B32587E14F}" srcOrd="7" destOrd="0" parTransId="{D9E41CFF-0C27-4F81-A6A4-7DF540BB993F}" sibTransId="{80B09229-5A40-4C7B-AAA9-368DCBE6B627}"/>
    <dgm:cxn modelId="{383996D1-E122-4FFE-842B-FC48289D2DC9}" srcId="{EEA84A55-B8CE-48C4-8F12-CFB7B04F188B}" destId="{792729E6-4E39-4183-B304-343A443B5904}" srcOrd="2" destOrd="0" parTransId="{904E2BB9-8E97-49C6-85E5-45D3D1D70227}" sibTransId="{E640A8AE-C9F4-47AF-BDF1-68E9AC537BE1}"/>
    <dgm:cxn modelId="{29AE92DC-1012-45DC-AFF7-6D38ABD90CAE}" srcId="{EEA84A55-B8CE-48C4-8F12-CFB7B04F188B}" destId="{53A2041D-003B-41B6-9651-1A58809658E4}" srcOrd="3" destOrd="0" parTransId="{6F65F9B6-CD89-427E-92D8-6342ABFDEB21}" sibTransId="{53E846A9-8B1A-48F1-9AC3-01DA2FA43DF6}"/>
    <dgm:cxn modelId="{F51EB286-5E18-4455-8A6D-86D8E2DAFFFF}" type="presParOf" srcId="{32E9801F-C126-460F-8CB8-7B1707B5D9DB}" destId="{A4D2F6BF-ED56-484A-8B44-725B67C65BE6}" srcOrd="0" destOrd="0" presId="urn:microsoft.com/office/officeart/2008/layout/LinedList"/>
    <dgm:cxn modelId="{7CD1C6EA-F290-48BF-B70B-AE8C9A6C77E0}" type="presParOf" srcId="{32E9801F-C126-460F-8CB8-7B1707B5D9DB}" destId="{57D06640-1BCE-4208-88BB-FC20DDC8D7BC}" srcOrd="1" destOrd="0" presId="urn:microsoft.com/office/officeart/2008/layout/LinedList"/>
    <dgm:cxn modelId="{3F46C801-A9A9-4926-A6A8-9CBF99A93F1F}" type="presParOf" srcId="{57D06640-1BCE-4208-88BB-FC20DDC8D7BC}" destId="{BFBEA821-B0B8-4F4D-A92D-92E428A1EA26}" srcOrd="0" destOrd="0" presId="urn:microsoft.com/office/officeart/2008/layout/LinedList"/>
    <dgm:cxn modelId="{0B6005C3-E818-4049-AC5B-347D5B9ED6EF}" type="presParOf" srcId="{57D06640-1BCE-4208-88BB-FC20DDC8D7BC}" destId="{59F50579-74DE-4828-B8DA-D12EC729EB06}" srcOrd="1" destOrd="0" presId="urn:microsoft.com/office/officeart/2008/layout/LinedList"/>
    <dgm:cxn modelId="{F7C5E639-0EF6-4653-BCA2-0B3700EF6BAC}" type="presParOf" srcId="{32E9801F-C126-460F-8CB8-7B1707B5D9DB}" destId="{7B8576E4-9D7A-48B5-8081-0C7A3B1F35BB}" srcOrd="2" destOrd="0" presId="urn:microsoft.com/office/officeart/2008/layout/LinedList"/>
    <dgm:cxn modelId="{25B010BB-8F05-402E-B4E5-EB4EB7A1AAD8}" type="presParOf" srcId="{32E9801F-C126-460F-8CB8-7B1707B5D9DB}" destId="{BD662F8A-0A94-4361-B624-F873A7521BD0}" srcOrd="3" destOrd="0" presId="urn:microsoft.com/office/officeart/2008/layout/LinedList"/>
    <dgm:cxn modelId="{B64ED5D8-5F8B-4F28-8099-1BBC0C929F04}" type="presParOf" srcId="{BD662F8A-0A94-4361-B624-F873A7521BD0}" destId="{2A8B65BE-3A16-4485-A034-EA695CC7C562}" srcOrd="0" destOrd="0" presId="urn:microsoft.com/office/officeart/2008/layout/LinedList"/>
    <dgm:cxn modelId="{957AEF64-F833-4E8C-9385-A60345EE9295}" type="presParOf" srcId="{BD662F8A-0A94-4361-B624-F873A7521BD0}" destId="{326F2A86-063D-43C8-B320-B7D45D3CECF0}" srcOrd="1" destOrd="0" presId="urn:microsoft.com/office/officeart/2008/layout/LinedList"/>
    <dgm:cxn modelId="{8E4AB1E5-6DD4-46F0-9A3A-37AD0B09FBC5}" type="presParOf" srcId="{32E9801F-C126-460F-8CB8-7B1707B5D9DB}" destId="{1C80C5F8-9708-417B-9C66-F119D9CAB7BC}" srcOrd="4" destOrd="0" presId="urn:microsoft.com/office/officeart/2008/layout/LinedList"/>
    <dgm:cxn modelId="{62C01AD4-123F-4E75-81AA-FEB0DBB819DD}" type="presParOf" srcId="{32E9801F-C126-460F-8CB8-7B1707B5D9DB}" destId="{2EB64789-E4A5-4120-8C8C-2C08CB39BE66}" srcOrd="5" destOrd="0" presId="urn:microsoft.com/office/officeart/2008/layout/LinedList"/>
    <dgm:cxn modelId="{4FD98C71-50D4-4F35-9CF3-FC828543B38B}" type="presParOf" srcId="{2EB64789-E4A5-4120-8C8C-2C08CB39BE66}" destId="{4DE4D82B-5E17-456A-8ED0-E0C2525046C8}" srcOrd="0" destOrd="0" presId="urn:microsoft.com/office/officeart/2008/layout/LinedList"/>
    <dgm:cxn modelId="{2A5777EF-4D3C-4317-8938-65FFD0D46CE8}" type="presParOf" srcId="{2EB64789-E4A5-4120-8C8C-2C08CB39BE66}" destId="{5B5AE7B1-DCC9-4968-A68B-788AD6E688B8}" srcOrd="1" destOrd="0" presId="urn:microsoft.com/office/officeart/2008/layout/LinedList"/>
    <dgm:cxn modelId="{B0830FD6-E221-4045-856A-079AAB3D2078}" type="presParOf" srcId="{32E9801F-C126-460F-8CB8-7B1707B5D9DB}" destId="{0F1D8AFF-215B-4B97-AB73-877DC4F2772C}" srcOrd="6" destOrd="0" presId="urn:microsoft.com/office/officeart/2008/layout/LinedList"/>
    <dgm:cxn modelId="{A0F7235A-01D1-487F-BE14-1666D6A262E2}" type="presParOf" srcId="{32E9801F-C126-460F-8CB8-7B1707B5D9DB}" destId="{F56D0481-C9E1-492B-A253-438586C1EB11}" srcOrd="7" destOrd="0" presId="urn:microsoft.com/office/officeart/2008/layout/LinedList"/>
    <dgm:cxn modelId="{3178B5EB-127F-4116-AE6D-2322E6907826}" type="presParOf" srcId="{F56D0481-C9E1-492B-A253-438586C1EB11}" destId="{1190AD16-DFF9-4590-9DA0-E879E8866280}" srcOrd="0" destOrd="0" presId="urn:microsoft.com/office/officeart/2008/layout/LinedList"/>
    <dgm:cxn modelId="{2C50BFBE-66C1-41CD-BFC7-E02CF4908719}" type="presParOf" srcId="{F56D0481-C9E1-492B-A253-438586C1EB11}" destId="{330DA39A-0A70-4414-9DFE-8675F9645EA8}" srcOrd="1" destOrd="0" presId="urn:microsoft.com/office/officeart/2008/layout/LinedList"/>
    <dgm:cxn modelId="{B21CB95D-A33C-4BA7-BF5F-133B3358D26B}" type="presParOf" srcId="{32E9801F-C126-460F-8CB8-7B1707B5D9DB}" destId="{81CC5B17-B81E-450C-AB2F-88D99270FEEB}" srcOrd="8" destOrd="0" presId="urn:microsoft.com/office/officeart/2008/layout/LinedList"/>
    <dgm:cxn modelId="{835A9819-42F7-490B-A75B-B9B14B362622}" type="presParOf" srcId="{32E9801F-C126-460F-8CB8-7B1707B5D9DB}" destId="{F5492B9B-C86D-43E9-91D7-08BCABD20C96}" srcOrd="9" destOrd="0" presId="urn:microsoft.com/office/officeart/2008/layout/LinedList"/>
    <dgm:cxn modelId="{A8F0E2E0-1AF5-4049-892B-E1C914F19FEC}" type="presParOf" srcId="{F5492B9B-C86D-43E9-91D7-08BCABD20C96}" destId="{FB013508-2BA1-4509-9A61-9D892AD88AEE}" srcOrd="0" destOrd="0" presId="urn:microsoft.com/office/officeart/2008/layout/LinedList"/>
    <dgm:cxn modelId="{A5D3975D-64A9-47BF-8006-D3E3D978A9F7}" type="presParOf" srcId="{F5492B9B-C86D-43E9-91D7-08BCABD20C96}" destId="{0AA28082-866F-4E0D-84B8-8EB3BE2A9A63}" srcOrd="1" destOrd="0" presId="urn:microsoft.com/office/officeart/2008/layout/LinedList"/>
    <dgm:cxn modelId="{14063CE1-1754-4677-9136-1BF25F08E4F4}" type="presParOf" srcId="{32E9801F-C126-460F-8CB8-7B1707B5D9DB}" destId="{B3D98711-242C-4532-95B5-8CDCAEC3CAE1}" srcOrd="10" destOrd="0" presId="urn:microsoft.com/office/officeart/2008/layout/LinedList"/>
    <dgm:cxn modelId="{C04ECF70-28F6-48AB-8BBA-1FC9F0649863}" type="presParOf" srcId="{32E9801F-C126-460F-8CB8-7B1707B5D9DB}" destId="{2029C91B-3A80-444C-BC73-96197F61406C}" srcOrd="11" destOrd="0" presId="urn:microsoft.com/office/officeart/2008/layout/LinedList"/>
    <dgm:cxn modelId="{1ED74E05-6E96-4D19-8002-53D850714553}" type="presParOf" srcId="{2029C91B-3A80-444C-BC73-96197F61406C}" destId="{4AAD4D3A-A6F3-4AAE-9189-D309F67FBBEF}" srcOrd="0" destOrd="0" presId="urn:microsoft.com/office/officeart/2008/layout/LinedList"/>
    <dgm:cxn modelId="{CEF2A011-816E-4921-AE0E-9992D50DA738}" type="presParOf" srcId="{2029C91B-3A80-444C-BC73-96197F61406C}" destId="{8996FE26-198B-483B-ABF7-CD86F74F44A1}" srcOrd="1" destOrd="0" presId="urn:microsoft.com/office/officeart/2008/layout/LinedList"/>
    <dgm:cxn modelId="{D66D0FD9-C269-45CD-97F7-476BD452D3F2}" type="presParOf" srcId="{32E9801F-C126-460F-8CB8-7B1707B5D9DB}" destId="{2EBEB984-D6CF-49BD-BD59-67FAE78644E6}" srcOrd="12" destOrd="0" presId="urn:microsoft.com/office/officeart/2008/layout/LinedList"/>
    <dgm:cxn modelId="{3522CA7E-AC8C-4417-A3B3-DF10C94025A5}" type="presParOf" srcId="{32E9801F-C126-460F-8CB8-7B1707B5D9DB}" destId="{9CE9198D-606C-48E6-958D-51F3CFC9BBDF}" srcOrd="13" destOrd="0" presId="urn:microsoft.com/office/officeart/2008/layout/LinedList"/>
    <dgm:cxn modelId="{6EB95859-B89A-4343-B7AD-B312C352F016}" type="presParOf" srcId="{9CE9198D-606C-48E6-958D-51F3CFC9BBDF}" destId="{B5FEE82D-1E07-4344-BC80-F3391BE27BBD}" srcOrd="0" destOrd="0" presId="urn:microsoft.com/office/officeart/2008/layout/LinedList"/>
    <dgm:cxn modelId="{B6C7A0CA-175F-4D07-A549-D8B7F18E5FF9}" type="presParOf" srcId="{9CE9198D-606C-48E6-958D-51F3CFC9BBDF}" destId="{9FB69C40-D115-4E32-A898-22994E397DBB}" srcOrd="1" destOrd="0" presId="urn:microsoft.com/office/officeart/2008/layout/LinedList"/>
    <dgm:cxn modelId="{81B16455-4D1C-461D-948D-3E1E70D2F217}" type="presParOf" srcId="{32E9801F-C126-460F-8CB8-7B1707B5D9DB}" destId="{42DB4569-27D2-489D-BFB9-E1B096996AE7}" srcOrd="14" destOrd="0" presId="urn:microsoft.com/office/officeart/2008/layout/LinedList"/>
    <dgm:cxn modelId="{F1668D1B-8972-43CB-8108-8E8DB8B250CB}" type="presParOf" srcId="{32E9801F-C126-460F-8CB8-7B1707B5D9DB}" destId="{1977897B-7F3B-4FE8-83A2-ECFE12531DEE}" srcOrd="15" destOrd="0" presId="urn:microsoft.com/office/officeart/2008/layout/LinedList"/>
    <dgm:cxn modelId="{1D8AB90B-CA12-4D53-A238-B2AAA0A103B6}" type="presParOf" srcId="{1977897B-7F3B-4FE8-83A2-ECFE12531DEE}" destId="{9A1E3BBA-C0E2-4C7E-8017-C552F8504E56}" srcOrd="0" destOrd="0" presId="urn:microsoft.com/office/officeart/2008/layout/LinedList"/>
    <dgm:cxn modelId="{072BFD32-69B8-40BC-BE36-73C3B8B891C7}" type="presParOf" srcId="{1977897B-7F3B-4FE8-83A2-ECFE12531DEE}" destId="{C2FEA783-743E-4EDE-AE8E-86B882664EB8}" srcOrd="1" destOrd="0" presId="urn:microsoft.com/office/officeart/2008/layout/LinedList"/>
    <dgm:cxn modelId="{8E95207D-6503-48D0-8518-338A9B34D6DA}" type="presParOf" srcId="{32E9801F-C126-460F-8CB8-7B1707B5D9DB}" destId="{047496B7-98EF-4616-A20B-D2008DFA4247}" srcOrd="16" destOrd="0" presId="urn:microsoft.com/office/officeart/2008/layout/LinedList"/>
    <dgm:cxn modelId="{81C75700-AF9B-47B7-A864-CC4D192FE66B}" type="presParOf" srcId="{32E9801F-C126-460F-8CB8-7B1707B5D9DB}" destId="{9D7C779C-871F-4CC1-BD8F-3E37D611F29F}" srcOrd="17" destOrd="0" presId="urn:microsoft.com/office/officeart/2008/layout/LinedList"/>
    <dgm:cxn modelId="{A827916A-3A16-412A-9F1E-CB49A9F9B6D7}" type="presParOf" srcId="{9D7C779C-871F-4CC1-BD8F-3E37D611F29F}" destId="{70513588-3232-49E4-A37A-AC81D4FCD97C}" srcOrd="0" destOrd="0" presId="urn:microsoft.com/office/officeart/2008/layout/LinedList"/>
    <dgm:cxn modelId="{D6468089-0073-44A1-9474-B550CA71D730}" type="presParOf" srcId="{9D7C779C-871F-4CC1-BD8F-3E37D611F29F}" destId="{6087D5F8-89A2-4A08-B5CD-EAB782C585E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D2F6BF-ED56-484A-8B44-725B67C65BE6}">
      <dsp:nvSpPr>
        <dsp:cNvPr id="0" name=""/>
        <dsp:cNvSpPr/>
      </dsp:nvSpPr>
      <dsp:spPr>
        <a:xfrm>
          <a:off x="0" y="675"/>
          <a:ext cx="6291714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BEA821-B0B8-4F4D-A92D-92E428A1EA26}">
      <dsp:nvSpPr>
        <dsp:cNvPr id="0" name=""/>
        <dsp:cNvSpPr/>
      </dsp:nvSpPr>
      <dsp:spPr>
        <a:xfrm>
          <a:off x="0" y="675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Conscious culture</a:t>
          </a:r>
          <a:endParaRPr lang="en-US" sz="2800" kern="1200"/>
        </a:p>
      </dsp:txBody>
      <dsp:txXfrm>
        <a:off x="0" y="675"/>
        <a:ext cx="6291714" cy="614376"/>
      </dsp:txXfrm>
    </dsp:sp>
    <dsp:sp modelId="{7B8576E4-9D7A-48B5-8081-0C7A3B1F35BB}">
      <dsp:nvSpPr>
        <dsp:cNvPr id="0" name=""/>
        <dsp:cNvSpPr/>
      </dsp:nvSpPr>
      <dsp:spPr>
        <a:xfrm>
          <a:off x="0" y="615051"/>
          <a:ext cx="6291714" cy="0"/>
        </a:xfrm>
        <a:prstGeom prst="line">
          <a:avLst/>
        </a:prstGeom>
        <a:solidFill>
          <a:schemeClr val="accent5">
            <a:hueOff val="-844818"/>
            <a:satOff val="-2177"/>
            <a:lumOff val="-1471"/>
            <a:alphaOff val="0"/>
          </a:schemeClr>
        </a:solidFill>
        <a:ln w="12700" cap="flat" cmpd="sng" algn="ctr">
          <a:solidFill>
            <a:schemeClr val="accent5">
              <a:hueOff val="-844818"/>
              <a:satOff val="-2177"/>
              <a:lumOff val="-14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8B65BE-3A16-4485-A034-EA695CC7C562}">
      <dsp:nvSpPr>
        <dsp:cNvPr id="0" name=""/>
        <dsp:cNvSpPr/>
      </dsp:nvSpPr>
      <dsp:spPr>
        <a:xfrm>
          <a:off x="0" y="615051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Hybrid working down to a fine art</a:t>
          </a:r>
          <a:endParaRPr lang="en-US" sz="2800" kern="1200"/>
        </a:p>
      </dsp:txBody>
      <dsp:txXfrm>
        <a:off x="0" y="615051"/>
        <a:ext cx="6291714" cy="614376"/>
      </dsp:txXfrm>
    </dsp:sp>
    <dsp:sp modelId="{1C80C5F8-9708-417B-9C66-F119D9CAB7BC}">
      <dsp:nvSpPr>
        <dsp:cNvPr id="0" name=""/>
        <dsp:cNvSpPr/>
      </dsp:nvSpPr>
      <dsp:spPr>
        <a:xfrm>
          <a:off x="0" y="1229427"/>
          <a:ext cx="6291714" cy="0"/>
        </a:xfrm>
        <a:prstGeom prst="line">
          <a:avLst/>
        </a:prstGeom>
        <a:solidFill>
          <a:schemeClr val="accent5">
            <a:hueOff val="-1689636"/>
            <a:satOff val="-4355"/>
            <a:lumOff val="-2941"/>
            <a:alphaOff val="0"/>
          </a:schemeClr>
        </a:solidFill>
        <a:ln w="12700" cap="flat" cmpd="sng" algn="ctr">
          <a:solidFill>
            <a:schemeClr val="accent5">
              <a:hueOff val="-1689636"/>
              <a:satOff val="-4355"/>
              <a:lumOff val="-294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E4D82B-5E17-456A-8ED0-E0C2525046C8}">
      <dsp:nvSpPr>
        <dsp:cNvPr id="0" name=""/>
        <dsp:cNvSpPr/>
      </dsp:nvSpPr>
      <dsp:spPr>
        <a:xfrm>
          <a:off x="0" y="1229427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Team get togethers / check-ins</a:t>
          </a:r>
          <a:endParaRPr lang="en-US" sz="2800" kern="1200" dirty="0"/>
        </a:p>
      </dsp:txBody>
      <dsp:txXfrm>
        <a:off x="0" y="1229427"/>
        <a:ext cx="6291714" cy="614376"/>
      </dsp:txXfrm>
    </dsp:sp>
    <dsp:sp modelId="{0F1D8AFF-215B-4B97-AB73-877DC4F2772C}">
      <dsp:nvSpPr>
        <dsp:cNvPr id="0" name=""/>
        <dsp:cNvSpPr/>
      </dsp:nvSpPr>
      <dsp:spPr>
        <a:xfrm>
          <a:off x="0" y="1843803"/>
          <a:ext cx="6291714" cy="0"/>
        </a:xfrm>
        <a:prstGeom prst="line">
          <a:avLst/>
        </a:prstGeom>
        <a:solidFill>
          <a:schemeClr val="accent5">
            <a:hueOff val="-2534453"/>
            <a:satOff val="-6532"/>
            <a:lumOff val="-4412"/>
            <a:alphaOff val="0"/>
          </a:schemeClr>
        </a:solidFill>
        <a:ln w="12700" cap="flat" cmpd="sng" algn="ctr">
          <a:solidFill>
            <a:schemeClr val="accent5">
              <a:hueOff val="-2534453"/>
              <a:satOff val="-6532"/>
              <a:lumOff val="-441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190AD16-DFF9-4590-9DA0-E879E8866280}">
      <dsp:nvSpPr>
        <dsp:cNvPr id="0" name=""/>
        <dsp:cNvSpPr/>
      </dsp:nvSpPr>
      <dsp:spPr>
        <a:xfrm>
          <a:off x="0" y="1843803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Simple to recognise &amp; reward </a:t>
          </a:r>
          <a:endParaRPr lang="en-US" sz="2800" kern="1200" dirty="0"/>
        </a:p>
      </dsp:txBody>
      <dsp:txXfrm>
        <a:off x="0" y="1843803"/>
        <a:ext cx="6291714" cy="614376"/>
      </dsp:txXfrm>
    </dsp:sp>
    <dsp:sp modelId="{81CC5B17-B81E-450C-AB2F-88D99270FEEB}">
      <dsp:nvSpPr>
        <dsp:cNvPr id="0" name=""/>
        <dsp:cNvSpPr/>
      </dsp:nvSpPr>
      <dsp:spPr>
        <a:xfrm>
          <a:off x="0" y="2458179"/>
          <a:ext cx="6291714" cy="0"/>
        </a:xfrm>
        <a:prstGeom prst="line">
          <a:avLst/>
        </a:prstGeom>
        <a:solidFill>
          <a:schemeClr val="accent5">
            <a:hueOff val="-3379271"/>
            <a:satOff val="-8710"/>
            <a:lumOff val="-5883"/>
            <a:alphaOff val="0"/>
          </a:schemeClr>
        </a:solidFill>
        <a:ln w="12700" cap="flat" cmpd="sng" algn="ctr">
          <a:solidFill>
            <a:schemeClr val="accent5">
              <a:hueOff val="-3379271"/>
              <a:satOff val="-8710"/>
              <a:lumOff val="-58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013508-2BA1-4509-9A61-9D892AD88AEE}">
      <dsp:nvSpPr>
        <dsp:cNvPr id="0" name=""/>
        <dsp:cNvSpPr/>
      </dsp:nvSpPr>
      <dsp:spPr>
        <a:xfrm>
          <a:off x="0" y="2458179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/>
            <a:t>Technology that just works</a:t>
          </a:r>
        </a:p>
      </dsp:txBody>
      <dsp:txXfrm>
        <a:off x="0" y="2458179"/>
        <a:ext cx="6291714" cy="614376"/>
      </dsp:txXfrm>
    </dsp:sp>
    <dsp:sp modelId="{B3D98711-242C-4532-95B5-8CDCAEC3CAE1}">
      <dsp:nvSpPr>
        <dsp:cNvPr id="0" name=""/>
        <dsp:cNvSpPr/>
      </dsp:nvSpPr>
      <dsp:spPr>
        <a:xfrm>
          <a:off x="0" y="3072555"/>
          <a:ext cx="6291714" cy="0"/>
        </a:xfrm>
        <a:prstGeom prst="line">
          <a:avLst/>
        </a:prstGeom>
        <a:solidFill>
          <a:schemeClr val="accent5">
            <a:hueOff val="-4224089"/>
            <a:satOff val="-10887"/>
            <a:lumOff val="-7353"/>
            <a:alphaOff val="0"/>
          </a:schemeClr>
        </a:solidFill>
        <a:ln w="12700" cap="flat" cmpd="sng" algn="ctr">
          <a:solidFill>
            <a:schemeClr val="accent5">
              <a:hueOff val="-4224089"/>
              <a:satOff val="-10887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AAD4D3A-A6F3-4AAE-9189-D309F67FBBEF}">
      <dsp:nvSpPr>
        <dsp:cNvPr id="0" name=""/>
        <dsp:cNvSpPr/>
      </dsp:nvSpPr>
      <dsp:spPr>
        <a:xfrm>
          <a:off x="0" y="3072555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/>
            <a:t>Not </a:t>
          </a:r>
          <a:r>
            <a:rPr lang="en-GB" sz="2800" kern="1200" dirty="0"/>
            <a:t>a lot of email</a:t>
          </a:r>
          <a:endParaRPr lang="en-US" sz="2800" kern="1200" dirty="0"/>
        </a:p>
      </dsp:txBody>
      <dsp:txXfrm>
        <a:off x="0" y="3072555"/>
        <a:ext cx="6291714" cy="614376"/>
      </dsp:txXfrm>
    </dsp:sp>
    <dsp:sp modelId="{2EBEB984-D6CF-49BD-BD59-67FAE78644E6}">
      <dsp:nvSpPr>
        <dsp:cNvPr id="0" name=""/>
        <dsp:cNvSpPr/>
      </dsp:nvSpPr>
      <dsp:spPr>
        <a:xfrm>
          <a:off x="0" y="3686931"/>
          <a:ext cx="6291714" cy="0"/>
        </a:xfrm>
        <a:prstGeom prst="line">
          <a:avLst/>
        </a:prstGeom>
        <a:solidFill>
          <a:schemeClr val="accent5">
            <a:hueOff val="-5068907"/>
            <a:satOff val="-13064"/>
            <a:lumOff val="-8824"/>
            <a:alphaOff val="0"/>
          </a:schemeClr>
        </a:solidFill>
        <a:ln w="12700" cap="flat" cmpd="sng" algn="ctr">
          <a:solidFill>
            <a:schemeClr val="accent5">
              <a:hueOff val="-5068907"/>
              <a:satOff val="-13064"/>
              <a:lumOff val="-882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FEE82D-1E07-4344-BC80-F3391BE27BBD}">
      <dsp:nvSpPr>
        <dsp:cNvPr id="0" name=""/>
        <dsp:cNvSpPr/>
      </dsp:nvSpPr>
      <dsp:spPr>
        <a:xfrm>
          <a:off x="0" y="3686931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Autonomy by default</a:t>
          </a:r>
          <a:endParaRPr lang="en-US" sz="2800" kern="1200" dirty="0"/>
        </a:p>
      </dsp:txBody>
      <dsp:txXfrm>
        <a:off x="0" y="3686931"/>
        <a:ext cx="6291714" cy="614376"/>
      </dsp:txXfrm>
    </dsp:sp>
    <dsp:sp modelId="{42DB4569-27D2-489D-BFB9-E1B096996AE7}">
      <dsp:nvSpPr>
        <dsp:cNvPr id="0" name=""/>
        <dsp:cNvSpPr/>
      </dsp:nvSpPr>
      <dsp:spPr>
        <a:xfrm>
          <a:off x="0" y="4301307"/>
          <a:ext cx="6291714" cy="0"/>
        </a:xfrm>
        <a:prstGeom prst="line">
          <a:avLst/>
        </a:prstGeom>
        <a:solidFill>
          <a:schemeClr val="accent5">
            <a:hueOff val="-5913725"/>
            <a:satOff val="-15242"/>
            <a:lumOff val="-10294"/>
            <a:alphaOff val="0"/>
          </a:schemeClr>
        </a:solidFill>
        <a:ln w="12700" cap="flat" cmpd="sng" algn="ctr">
          <a:solidFill>
            <a:schemeClr val="accent5">
              <a:hueOff val="-5913725"/>
              <a:satOff val="-15242"/>
              <a:lumOff val="-102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A1E3BBA-C0E2-4C7E-8017-C552F8504E56}">
      <dsp:nvSpPr>
        <dsp:cNvPr id="0" name=""/>
        <dsp:cNvSpPr/>
      </dsp:nvSpPr>
      <dsp:spPr>
        <a:xfrm>
          <a:off x="0" y="4301307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Career progression</a:t>
          </a:r>
          <a:endParaRPr lang="en-US" sz="2800" kern="1200" dirty="0"/>
        </a:p>
      </dsp:txBody>
      <dsp:txXfrm>
        <a:off x="0" y="4301307"/>
        <a:ext cx="6291714" cy="614376"/>
      </dsp:txXfrm>
    </dsp:sp>
    <dsp:sp modelId="{047496B7-98EF-4616-A20B-D2008DFA4247}">
      <dsp:nvSpPr>
        <dsp:cNvPr id="0" name=""/>
        <dsp:cNvSpPr/>
      </dsp:nvSpPr>
      <dsp:spPr>
        <a:xfrm>
          <a:off x="0" y="4915683"/>
          <a:ext cx="6291714" cy="0"/>
        </a:xfrm>
        <a:prstGeom prst="line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accent5">
              <a:hueOff val="-6758543"/>
              <a:satOff val="-17419"/>
              <a:lumOff val="-1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513588-3232-49E4-A37A-AC81D4FCD97C}">
      <dsp:nvSpPr>
        <dsp:cNvPr id="0" name=""/>
        <dsp:cNvSpPr/>
      </dsp:nvSpPr>
      <dsp:spPr>
        <a:xfrm>
          <a:off x="0" y="4915683"/>
          <a:ext cx="6291714" cy="614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/>
            <a:t>Easy to switch off</a:t>
          </a:r>
          <a:endParaRPr lang="en-US" sz="2800" kern="1200" dirty="0"/>
        </a:p>
      </dsp:txBody>
      <dsp:txXfrm>
        <a:off x="0" y="4915683"/>
        <a:ext cx="6291714" cy="614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1E4FB-18D0-FB6C-E900-365ACD26DE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5CC72-6177-D495-0949-4324D5B08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FD38C17-1F5B-2675-0A27-39B035D9FF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3BE5B-99F2-5866-F11B-A4ECAE688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9B640-FF59-2566-EE74-50766C5840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6479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CDFCD-8EEF-01B9-EFFD-DB03EDECA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E02F47-8645-2078-9959-5EFCDE88CD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DDFD50-5FC0-6700-0CC4-3D65DA763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BA94AB-21E4-8EAD-97C2-A4DEF0D980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D9CE23-B82E-1118-0F37-F9D95C4124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80461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711216-7662-646F-917A-EDCBAF290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78D847-9201-BCA8-36E2-F72BDCDA3F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B2E660-8B53-3907-0F0E-683E8B4E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47D197-5A2A-46A3-6C02-DE7DD0C49E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78FA5-A96F-BF91-52FF-4C8A84E22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57967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6001" y="5142321"/>
            <a:ext cx="11061895" cy="384175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+mn-lt"/>
                <a:cs typeface="CiscoSansTT ExtraLight"/>
              </a:defRPr>
            </a:lvl1pPr>
            <a:lvl2pPr marL="457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Speaker Name</a:t>
            </a:r>
            <a:endParaRPr lang="en-US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 hasCustomPrompt="1"/>
          </p:nvPr>
        </p:nvSpPr>
        <p:spPr>
          <a:xfrm>
            <a:off x="626001" y="5430231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Speaker Title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 hasCustomPrompt="1"/>
          </p:nvPr>
        </p:nvSpPr>
        <p:spPr>
          <a:xfrm>
            <a:off x="626001" y="5798355"/>
            <a:ext cx="11061895" cy="384175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2400" b="0" i="0" kern="1200" dirty="0" smtClean="0">
                <a:solidFill>
                  <a:schemeClr val="bg1"/>
                </a:solidFill>
                <a:latin typeface="+mn-lt"/>
                <a:ea typeface="+mn-ea"/>
                <a:cs typeface="CiscoSansTT ExtraLight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/>
              <a:t>Date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617729" y="4058207"/>
            <a:ext cx="11070167" cy="398668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900" b="0" i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  <a:lvl2pPr marL="406325" indent="0">
              <a:buNone/>
              <a:defRPr/>
            </a:lvl2pPr>
            <a:lvl3pPr marL="569798" indent="0">
              <a:buNone/>
              <a:defRPr/>
            </a:lvl3pPr>
            <a:lvl4pPr marL="688839" indent="0">
              <a:buNone/>
              <a:defRPr/>
            </a:lvl4pPr>
            <a:lvl5pPr marL="801528" indent="0">
              <a:buNone/>
              <a:defRPr/>
            </a:lvl5pPr>
          </a:lstStyle>
          <a:p>
            <a:pPr lvl="0"/>
            <a:r>
              <a:rPr lang="en-GB"/>
              <a:t>Subtitle Goes Here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 hasCustomPrompt="1"/>
          </p:nvPr>
        </p:nvSpPr>
        <p:spPr>
          <a:xfrm>
            <a:off x="567689" y="3296223"/>
            <a:ext cx="11120203" cy="85964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5300" b="0" i="0" spc="0" baseline="0">
                <a:solidFill>
                  <a:schemeClr val="bg1"/>
                </a:solidFill>
                <a:latin typeface="+mj-lt"/>
                <a:cs typeface="CiscoSansTT ExtraLight"/>
              </a:defRPr>
            </a:lvl1pPr>
          </a:lstStyle>
          <a:p>
            <a:r>
              <a:rPr lang="en-GB"/>
              <a:t>Presentation Title Goes Here</a:t>
            </a:r>
            <a:endParaRPr lang="en-US"/>
          </a:p>
        </p:txBody>
      </p:sp>
      <p:sp>
        <p:nvSpPr>
          <p:cNvPr id="6" name="Freeform 6"/>
          <p:cNvSpPr>
            <a:spLocks noChangeAspect="1" noEditPoints="1"/>
          </p:cNvSpPr>
          <p:nvPr/>
        </p:nvSpPr>
        <p:spPr bwMode="auto">
          <a:xfrm>
            <a:off x="625995" y="521747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66651854-3E9D-3744-B697-F78506784448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625995" y="521747"/>
            <a:ext cx="1060704" cy="563500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198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174CE14-8A11-2B41-A03B-2BF00F62FC93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550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 hasCustomPrompt="1"/>
          </p:nvPr>
        </p:nvSpPr>
        <p:spPr>
          <a:xfrm>
            <a:off x="555233" y="1220545"/>
            <a:ext cx="10130723" cy="3426595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6100" b="0" i="0" spc="0" baseline="0">
                <a:solidFill>
                  <a:schemeClr val="tx2"/>
                </a:solidFill>
                <a:latin typeface="+mj-lt"/>
                <a:ea typeface="CiscoSansTT Thin" charset="0"/>
                <a:cs typeface="CiscoSansTT Thin" charset="0"/>
              </a:defRPr>
            </a:lvl1pPr>
          </a:lstStyle>
          <a:p>
            <a:r>
              <a:rPr lang="en-GB"/>
              <a:t>Section Title Goes Here</a:t>
            </a: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FC08FC-0DC3-554A-9D27-FDBE6720D32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4418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667">
              <a:lnSpc>
                <a:spcPct val="100000"/>
              </a:lnSpc>
              <a:spcBef>
                <a:spcPct val="50000"/>
              </a:spcBef>
              <a:buNone/>
              <a:defRPr sz="29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74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71" indent="-533224" algn="l">
              <a:lnSpc>
                <a:spcPct val="90000"/>
              </a:lnSpc>
              <a:defRPr sz="53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1C13380-BF0B-3048-AE9D-9C032750AB7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60620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Quot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3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624417" y="5221411"/>
            <a:ext cx="10389144" cy="465808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marL="0" indent="0" algn="l" defTabSz="804667">
              <a:lnSpc>
                <a:spcPct val="100000"/>
              </a:lnSpc>
              <a:spcBef>
                <a:spcPct val="50000"/>
              </a:spcBef>
              <a:buNone/>
              <a:defRPr sz="29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383897" y="2054074"/>
            <a:ext cx="10629664" cy="3038449"/>
          </a:xfrm>
          <a:prstGeom prst="rect">
            <a:avLst/>
          </a:prstGeom>
        </p:spPr>
        <p:txBody>
          <a:bodyPr>
            <a:noAutofit/>
          </a:bodyPr>
          <a:lstStyle>
            <a:lvl1pPr marL="244771" indent="-533224" algn="l">
              <a:lnSpc>
                <a:spcPct val="90000"/>
              </a:lnSpc>
              <a:defRPr sz="5300" b="0" i="1" spc="0" baseline="0">
                <a:solidFill>
                  <a:schemeClr val="tx2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C9CA946-420C-0C42-B0CE-8F004647FB8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5829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00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sz="quarter" idx="11"/>
          </p:nvPr>
        </p:nvSpPr>
        <p:spPr bwMode="auto">
          <a:xfrm>
            <a:off x="666752" y="5231191"/>
            <a:ext cx="10852149" cy="668132"/>
          </a:xfrm>
          <a:prstGeom prst="rect">
            <a:avLst/>
          </a:prstGeom>
          <a:noFill/>
        </p:spPr>
        <p:txBody>
          <a:bodyPr wrap="square" lIns="182880" tIns="91440" rIns="182880" bIns="91440" numCol="1" anchor="ctr" anchorCtr="0" compatLnSpc="1">
            <a:prstTxWarp prst="textNoShape">
              <a:avLst/>
            </a:prstTxWarp>
            <a:spAutoFit/>
          </a:bodyPr>
          <a:lstStyle>
            <a:lvl1pPr marL="0" indent="0" algn="ctr">
              <a:lnSpc>
                <a:spcPts val="3867"/>
              </a:lnSpc>
              <a:spcBef>
                <a:spcPts val="0"/>
              </a:spcBef>
              <a:buNone/>
              <a:defRPr sz="3200" i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36991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" y="4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00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1" y="4072698"/>
            <a:ext cx="11152315" cy="720967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3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9268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Full bleed phot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ltGray">
          <a:xfrm>
            <a:off x="636908" y="6322209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10683" y="320844"/>
            <a:ext cx="11307184" cy="5688861"/>
          </a:xfrm>
          <a:prstGeom prst="rect">
            <a:avLst/>
          </a:prstGeom>
          <a:solidFill>
            <a:schemeClr val="bg2"/>
          </a:solidFill>
        </p:spPr>
        <p:txBody>
          <a:bodyPr vert="horz" lIns="91424" tIns="45712" rIns="91424" bIns="45712"/>
          <a:lstStyle>
            <a:lvl1pPr marL="0" indent="0" algn="ctr">
              <a:buNone/>
              <a:defRPr sz="2000" baseline="0">
                <a:solidFill>
                  <a:schemeClr val="tx1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2E2AF7-E5ED-E641-AE6D-596FBE296E8E}"/>
              </a:ext>
            </a:extLst>
          </p:cNvPr>
          <p:cNvSpPr/>
          <p:nvPr userDrawn="1"/>
        </p:nvSpPr>
        <p:spPr>
          <a:xfrm>
            <a:off x="1" y="0"/>
            <a:ext cx="12124267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85DA840-F527-EB43-9E9F-833087EAF0B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8" y="6322209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7309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3EF83-C899-7C76-C895-8267EC6C4E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2C7904-7933-2796-15F6-9D0883ED8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4C935D-412D-0D98-9CC5-E5F4BF1CC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A7048-24E3-3020-EC03-0E7D60E41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0A7083-5080-BB84-38F0-5E274E1464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118764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Full blee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6464" cy="6858000"/>
          </a:xfrm>
          <a:prstGeom prst="rect">
            <a:avLst/>
          </a:prstGeom>
        </p:spPr>
        <p:txBody>
          <a:bodyPr vert="horz" lIns="91420" tIns="45710" rIns="91420" bIns="45710"/>
          <a:lstStyle>
            <a:lvl1pPr marL="0" indent="0" algn="ctr">
              <a:buNone/>
              <a:defRPr sz="2900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628988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60" indent="-228573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23" indent="-22010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286" indent="-146031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562" indent="-228526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087" indent="-224293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31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06" indent="-156613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7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186" indent="-15238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567" indent="-152380">
              <a:buClr>
                <a:schemeClr val="tx1"/>
              </a:buClr>
              <a:buSzPct val="60000"/>
              <a:buFont typeface="Arial"/>
              <a:buChar char="•"/>
              <a:defRPr sz="21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47" indent="-152380">
              <a:buClr>
                <a:schemeClr val="tx1"/>
              </a:buClr>
              <a:buSzPct val="60000"/>
              <a:buFont typeface="Arial"/>
              <a:buChar char="•"/>
              <a:defRPr sz="19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30" indent="-15238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06" indent="-156613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7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186" indent="-15238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567" indent="-152380">
              <a:buClr>
                <a:schemeClr val="tx1"/>
              </a:buClr>
              <a:buSzPct val="60000"/>
              <a:buFont typeface="Arial"/>
              <a:buChar char="•"/>
              <a:defRPr sz="21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47" indent="-152380">
              <a:buClr>
                <a:schemeClr val="tx1"/>
              </a:buClr>
              <a:buSzPct val="60000"/>
              <a:buFont typeface="Arial"/>
              <a:buChar char="•"/>
              <a:defRPr sz="19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30" indent="-15238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29219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976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 Page Photo With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" y="4"/>
            <a:ext cx="12401551" cy="3790949"/>
          </a:xfrm>
          <a:prstGeom prst="rect">
            <a:avLst/>
          </a:prstGeom>
          <a:solidFill>
            <a:schemeClr val="bg2"/>
          </a:solidFill>
        </p:spPr>
        <p:txBody>
          <a:bodyPr vert="horz" lIns="91420" tIns="45710" rIns="91420" bIns="45710"/>
          <a:lstStyle>
            <a:lvl1pPr marL="0" indent="0" algn="ctr">
              <a:buNone/>
              <a:defRPr sz="2900" baseline="0">
                <a:solidFill>
                  <a:schemeClr val="tx2"/>
                </a:solidFill>
                <a:latin typeface="+mj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598381" y="4072695"/>
            <a:ext cx="11152315" cy="746871"/>
          </a:xfrm>
          <a:prstGeom prst="rect">
            <a:avLst/>
          </a:prstGeom>
        </p:spPr>
        <p:txBody>
          <a:bodyPr vert="horz" wrap="square">
            <a:spAutoFit/>
          </a:bodyPr>
          <a:lstStyle>
            <a:lvl1pPr marL="0" indent="0">
              <a:buNone/>
              <a:defRPr sz="4300" baseline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168399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1602317"/>
            <a:ext cx="11036459" cy="4519083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04760" indent="-228573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80000"/>
              <a:buFont typeface="Arial"/>
              <a:buChar char="•"/>
              <a:defRPr sz="27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609523" indent="-220106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914286" indent="-146031">
              <a:buClr>
                <a:schemeClr val="tx1"/>
              </a:buClr>
              <a:buSzPct val="80000"/>
              <a:buFont typeface="Arial"/>
              <a:buChar char="•"/>
              <a:defRPr sz="21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1214562" indent="-228526">
              <a:buClr>
                <a:schemeClr val="tx1"/>
              </a:buClr>
              <a:buSzPct val="80000"/>
              <a:buFont typeface="Arial"/>
              <a:buChar char="•"/>
              <a:defRPr sz="19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1443087" indent="-224293">
              <a:buClr>
                <a:schemeClr val="tx1"/>
              </a:buClr>
              <a:buSzPct val="8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67061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Heavy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711199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06" indent="-156613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7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186" indent="-15238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567" indent="-152380">
              <a:buClr>
                <a:schemeClr val="tx1"/>
              </a:buClr>
              <a:buSzPct val="60000"/>
              <a:buFont typeface="Arial"/>
              <a:buChar char="•"/>
              <a:defRPr sz="21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47" indent="-152380">
              <a:buClr>
                <a:schemeClr val="tx1"/>
              </a:buClr>
              <a:buSzPct val="60000"/>
              <a:buFont typeface="Arial"/>
              <a:buChar char="•"/>
              <a:defRPr sz="19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30" indent="-15238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341155" y="1607864"/>
            <a:ext cx="5181600" cy="4110792"/>
          </a:xfrm>
          <a:prstGeom prst="rect">
            <a:avLst/>
          </a:prstGeom>
        </p:spPr>
        <p:txBody>
          <a:bodyPr lIns="0" tIns="45710" rIns="0" bIns="45710">
            <a:noAutofit/>
          </a:bodyPr>
          <a:lstStyle>
            <a:lvl1pPr marL="232806" indent="-156613">
              <a:lnSpc>
                <a:spcPct val="95000"/>
              </a:lnSpc>
              <a:spcBef>
                <a:spcPts val="1480"/>
              </a:spcBef>
              <a:buClr>
                <a:schemeClr val="tx1"/>
              </a:buClr>
              <a:buSzPct val="60000"/>
              <a:buFont typeface="Arial"/>
              <a:buChar char="•"/>
              <a:defRPr sz="27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 marL="385186" indent="-152380">
              <a:lnSpc>
                <a:spcPct val="95000"/>
              </a:lnSpc>
              <a:spcBef>
                <a:spcPts val="600"/>
              </a:spcBef>
              <a:buClr>
                <a:schemeClr val="tx1"/>
              </a:buClr>
              <a:buSzPct val="60000"/>
              <a:buFont typeface="Arial"/>
              <a:buChar char="•"/>
              <a:defRPr sz="2400" b="0" i="0">
                <a:solidFill>
                  <a:schemeClr val="tx1"/>
                </a:solidFill>
                <a:latin typeface="+mn-lt"/>
                <a:cs typeface="CiscoSans ExtraLight"/>
              </a:defRPr>
            </a:lvl2pPr>
            <a:lvl3pPr marL="537567" indent="-152380">
              <a:buClr>
                <a:schemeClr val="tx1"/>
              </a:buClr>
              <a:buSzPct val="60000"/>
              <a:buFont typeface="Arial"/>
              <a:buChar char="•"/>
              <a:defRPr sz="2100" b="0" i="0">
                <a:solidFill>
                  <a:schemeClr val="tx1"/>
                </a:solidFill>
                <a:latin typeface="+mn-lt"/>
                <a:cs typeface="CiscoSans ExtraLight"/>
              </a:defRPr>
            </a:lvl3pPr>
            <a:lvl4pPr marL="689947" indent="-152380">
              <a:buClr>
                <a:schemeClr val="tx1"/>
              </a:buClr>
              <a:buSzPct val="60000"/>
              <a:buFont typeface="Arial"/>
              <a:buChar char="•"/>
              <a:defRPr sz="1900" b="0" i="0">
                <a:solidFill>
                  <a:schemeClr val="tx1"/>
                </a:solidFill>
                <a:latin typeface="+mn-lt"/>
                <a:cs typeface="CiscoSans ExtraLight"/>
              </a:defRPr>
            </a:lvl4pPr>
            <a:lvl5pPr marL="842330" indent="-152380">
              <a:buClr>
                <a:schemeClr val="tx1"/>
              </a:buClr>
              <a:buSzPct val="60000"/>
              <a:buFont typeface="Arial"/>
              <a:buChar char="•"/>
              <a:defRPr sz="1600" b="0" i="0">
                <a:solidFill>
                  <a:schemeClr val="tx1"/>
                </a:solidFill>
                <a:latin typeface="+mn-l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4319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Bullet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138613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72171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3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7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2" y="5530966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667">
              <a:lnSpc>
                <a:spcPct val="100000"/>
              </a:lnSpc>
              <a:spcBef>
                <a:spcPct val="50000"/>
              </a:spcBef>
              <a:buNone/>
              <a:defRPr sz="19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575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530B22-6725-FF22-826B-96AD16401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DD0C2C-96A8-C9A8-9DA9-30A4ADF5DE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BB98A5-FB77-CD92-79E9-8703243877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F49042-65CF-5297-A0AF-6097D7BF9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48171-0CA1-06C4-AB0B-11DE70821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741897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20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7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2" y="5530966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667">
              <a:lnSpc>
                <a:spcPct val="100000"/>
              </a:lnSpc>
              <a:spcBef>
                <a:spcPct val="50000"/>
              </a:spcBef>
              <a:buNone/>
              <a:defRPr sz="19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05250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3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873" marR="0" indent="-380873" algn="ctr" defTabSz="6093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557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789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4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06" indent="-156613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7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186" indent="-15238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567" indent="-152380">
              <a:buClr>
                <a:schemeClr val="tx2"/>
              </a:buClr>
              <a:buSzPct val="60000"/>
              <a:buFont typeface="Arial"/>
              <a:buChar char="•"/>
              <a:defRPr sz="21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89947" indent="-152380">
              <a:buClr>
                <a:schemeClr val="tx2"/>
              </a:buClr>
              <a:buSzPct val="60000"/>
              <a:buFont typeface="Arial"/>
              <a:buChar char="•"/>
              <a:defRPr sz="19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330" indent="-15238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455090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09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C804D-BB74-8D4A-99FD-E8BFDFD08D31}"/>
              </a:ext>
            </a:extLst>
          </p:cNvPr>
          <p:cNvSpPr/>
          <p:nvPr userDrawn="1"/>
        </p:nvSpPr>
        <p:spPr>
          <a:xfrm>
            <a:off x="-10789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D7B4841-0D50-914A-B78E-2A20E9E794B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5" y="6322209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9849223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512">
          <p15:clr>
            <a:srgbClr val="FBAE40"/>
          </p15:clr>
        </p15:guide>
        <p15:guide id="5" pos="4619">
          <p15:clr>
            <a:srgbClr val="FBAE40"/>
          </p15:clr>
        </p15:guide>
      </p15:sldGuideLst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3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23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57" indent="-226457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60" algn="l"/>
              </a:tabLst>
              <a:defRPr sz="3200"/>
            </a:lvl1pPr>
            <a:lvl2pPr marL="461375" indent="-22857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23" indent="-1566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700"/>
            </a:lvl3pPr>
            <a:lvl4pPr marL="766140" indent="-1566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597" indent="-15026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36908" y="6322209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C03D7-2FB5-5B47-A110-F7FC1646A8E4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B5F4B0A-1A63-AD4D-A12A-077854644DA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8" y="6322209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31964606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56">
          <p15:clr>
            <a:srgbClr val="FBAE40"/>
          </p15:clr>
        </p15:guide>
        <p15:guide id="2" pos="469">
          <p15:clr>
            <a:srgbClr val="FBAE40"/>
          </p15:clr>
        </p15:guide>
        <p15:guide id="4" pos="4756">
          <p15:clr>
            <a:srgbClr val="FBAE40"/>
          </p15:clr>
        </p15:guide>
        <p15:guide id="5" orient="horz" pos="3904">
          <p15:clr>
            <a:srgbClr val="FBAE40"/>
          </p15:clr>
        </p15:guide>
      </p15:sldGuideLst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23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80" indent="-152380">
              <a:lnSpc>
                <a:spcPct val="100000"/>
              </a:lnSpc>
              <a:buClr>
                <a:schemeClr val="tx1"/>
              </a:buClr>
              <a:buSzPct val="60000"/>
              <a:defRPr sz="2700"/>
            </a:lvl1pPr>
            <a:lvl2pPr marL="304760" indent="-152380">
              <a:lnSpc>
                <a:spcPct val="100000"/>
              </a:lnSpc>
              <a:buClr>
                <a:schemeClr val="tx1"/>
              </a:buClr>
              <a:buSzPct val="60000"/>
              <a:defRPr sz="2700"/>
            </a:lvl2pPr>
            <a:lvl3pPr marL="457143" indent="-152380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23" indent="-165080">
              <a:lnSpc>
                <a:spcPct val="100000"/>
              </a:lnSpc>
              <a:buClr>
                <a:schemeClr val="tx1"/>
              </a:buClr>
              <a:buSzPct val="60000"/>
              <a:defRPr sz="2100"/>
            </a:lvl4pPr>
            <a:lvl5pPr marL="766140" indent="-156613">
              <a:lnSpc>
                <a:spcPct val="100000"/>
              </a:lnSpc>
              <a:buClr>
                <a:schemeClr val="tx1"/>
              </a:buClr>
              <a:buSzPct val="60000"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91" y="2213124"/>
            <a:ext cx="5078396" cy="3908277"/>
          </a:xfrm>
          <a:prstGeom prst="rect">
            <a:avLst/>
          </a:prstGeom>
        </p:spPr>
        <p:txBody>
          <a:bodyPr/>
          <a:lstStyle>
            <a:lvl1pPr marL="152380" indent="-152380">
              <a:buClr>
                <a:schemeClr val="tx2"/>
              </a:buClr>
              <a:buSzPct val="60000"/>
              <a:defRPr lang="en-US" sz="270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iscoSans"/>
              </a:defRPr>
            </a:lvl1pPr>
            <a:lvl2pPr marL="304760" indent="-152380">
              <a:buClr>
                <a:schemeClr val="tx2"/>
              </a:buClr>
              <a:buSzPct val="60000"/>
              <a:defRPr sz="2700">
                <a:solidFill>
                  <a:schemeClr val="tx2"/>
                </a:solidFill>
              </a:defRPr>
            </a:lvl2pPr>
            <a:lvl3pPr marL="457143" indent="-152380">
              <a:buClr>
                <a:schemeClr val="tx2"/>
              </a:buClr>
              <a:buSzPct val="60000"/>
              <a:defRPr sz="2400">
                <a:solidFill>
                  <a:schemeClr val="tx2"/>
                </a:solidFill>
              </a:defRPr>
            </a:lvl3pPr>
            <a:lvl4pPr marL="609523" indent="-165080">
              <a:buClr>
                <a:schemeClr val="tx2"/>
              </a:buClr>
              <a:buSzPct val="60000"/>
              <a:defRPr sz="2100">
                <a:solidFill>
                  <a:schemeClr val="tx2"/>
                </a:solidFill>
              </a:defRPr>
            </a:lvl4pPr>
            <a:lvl5pPr marL="766140" indent="-156613">
              <a:buClr>
                <a:schemeClr val="tx2"/>
              </a:buClr>
              <a:buSzPct val="60000"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10" y="6322213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A9596B-E7F3-574E-9B08-45C3FD324A62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EFBFC5-ACD7-6B4C-84C5-0118C6A2DBA2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10" y="6322213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5388836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756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6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9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9" y="5416473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636908" y="6322213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A1A0C-282C-1B4E-B241-0058C9E74DEB}"/>
              </a:ext>
            </a:extLst>
          </p:cNvPr>
          <p:cNvSpPr/>
          <p:nvPr userDrawn="1"/>
        </p:nvSpPr>
        <p:spPr>
          <a:xfrm>
            <a:off x="1" y="0"/>
            <a:ext cx="612456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657B103-71ED-8C41-849C-B0084190FDEA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8" y="6322213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76331669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856">
          <p15:clr>
            <a:srgbClr val="FBAE40"/>
          </p15:clr>
        </p15:guide>
        <p15:guide id="9" pos="469">
          <p15:clr>
            <a:srgbClr val="FBAE40"/>
          </p15:clr>
        </p15:guide>
        <p15:guide id="10" orient="horz" pos="3899">
          <p15:clr>
            <a:srgbClr val="FBAE40"/>
          </p15:clr>
        </p15:guide>
        <p15:guide id="11" pos="4756">
          <p15:clr>
            <a:srgbClr val="FBAE40"/>
          </p15:clr>
        </p15:guide>
        <p15:guide id="12" pos="570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0768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9" y="709085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13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587DC-C309-5F4E-88AF-B5DB24452B89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576A426-7EF0-CE4B-BFA8-5DCE2B23330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5" y="6322213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652066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56">
          <p15:clr>
            <a:srgbClr val="FBAE40"/>
          </p15:clr>
        </p15:guide>
        <p15:guide id="2" pos="469">
          <p15:clr>
            <a:srgbClr val="FBAE40"/>
          </p15:clr>
        </p15:guide>
        <p15:guide id="3" orient="horz" pos="3899">
          <p15:clr>
            <a:srgbClr val="FBAE40"/>
          </p15:clr>
        </p15:guide>
        <p15:guide id="4" pos="4756">
          <p15:clr>
            <a:srgbClr val="FBAE40"/>
          </p15:clr>
        </p15:guide>
        <p15:guide id="7" pos="5700">
          <p15:clr>
            <a:srgbClr val="FBAE40"/>
          </p15:clr>
        </p15:guide>
      </p15:sldGuideLst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10" y="6322213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E478A-D8D2-F14B-B9AE-66C74828B78E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A3ABBD-28AC-F647-B92D-F5B7F9F45FB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10" y="6322213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485920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56">
          <p15:clr>
            <a:srgbClr val="FBAE40"/>
          </p15:clr>
        </p15:guide>
        <p15:guide id="3" orient="horz" pos="3899">
          <p15:clr>
            <a:srgbClr val="FBAE40"/>
          </p15:clr>
        </p15:guide>
        <p15:guide id="4" pos="4756">
          <p15:clr>
            <a:srgbClr val="FBAE40"/>
          </p15:clr>
        </p15:guide>
        <p15:guide id="7" pos="5700">
          <p15:clr>
            <a:srgbClr val="FBAE40"/>
          </p15:clr>
        </p15:guide>
      </p15:sldGuideLst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6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13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0C1EB-AF4E-4F40-83A5-BF527E409768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CF1839-941F-AD47-A8CA-777FCB1AFCB9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5" y="6322213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474679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56">
          <p15:clr>
            <a:srgbClr val="FBAE40"/>
          </p15:clr>
        </p15:guide>
        <p15:guide id="3" orient="horz" pos="3899">
          <p15:clr>
            <a:srgbClr val="FBAE40"/>
          </p15:clr>
        </p15:guide>
        <p15:guide id="4" pos="4756">
          <p15:clr>
            <a:srgbClr val="FBAE40"/>
          </p15:clr>
        </p15:guide>
        <p15:guide id="7" pos="5700">
          <p15:clr>
            <a:srgbClr val="FBAE40"/>
          </p15:clr>
        </p15:guide>
      </p15:sldGuideLst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9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10" y="6322213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6B8ED-126F-1041-94A6-0061F3363BBB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3E3D5C7-7932-C349-BE7D-DA37F4D1C1B9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10" y="6322213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008799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4756">
          <p15:clr>
            <a:srgbClr val="FBAE40"/>
          </p15:clr>
        </p15:guide>
        <p15:guide id="7" pos="5700">
          <p15:clr>
            <a:srgbClr val="FBAE40"/>
          </p15:clr>
        </p15:guide>
        <p15:guide id="8" orient="horz" pos="3904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BAF5E-C0F0-FBB1-A37D-59EA63D56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B774EE-6DEB-458E-9741-346F3AE341C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62F5D7-422B-2C4C-9109-7F894606F3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673F18-200D-4E48-71AE-B8E5392C7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C45891-61EE-26EA-5049-78EC84EB8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1F3A91-BCA2-A900-F269-EB81975FA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409122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9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10" y="6322209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ED76E-8086-184A-8AB6-304FAE5F7B49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D3B076B-1609-704D-8411-135F63FADB8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10" y="6322209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853727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856">
          <p15:clr>
            <a:srgbClr val="FBAE40"/>
          </p15:clr>
        </p15:guide>
        <p15:guide id="3" orient="horz" pos="3904">
          <p15:clr>
            <a:srgbClr val="FBAE40"/>
          </p15:clr>
        </p15:guide>
        <p15:guide id="4" pos="4756">
          <p15:clr>
            <a:srgbClr val="FBAE40"/>
          </p15:clr>
        </p15:guide>
        <p15:guide id="7" pos="5700">
          <p15:clr>
            <a:srgbClr val="FBAE4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Freeform 6"/>
          <p:cNvSpPr>
            <a:spLocks noChangeAspect="1" noEditPoints="1"/>
          </p:cNvSpPr>
          <p:nvPr/>
        </p:nvSpPr>
        <p:spPr bwMode="auto">
          <a:xfrm>
            <a:off x="5017328" y="2838774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2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2DDF9A5-625B-8E46-9E72-83F2F21E8AC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4592BED-B631-074E-AA32-97F32633717E}"/>
              </a:ext>
            </a:extLst>
          </p:cNvPr>
          <p:cNvSpPr>
            <a:spLocks noChangeAspect="1" noEditPoints="1"/>
          </p:cNvSpPr>
          <p:nvPr userDrawn="1"/>
        </p:nvSpPr>
        <p:spPr bwMode="auto">
          <a:xfrm>
            <a:off x="5017328" y="2838774"/>
            <a:ext cx="2157349" cy="1146095"/>
          </a:xfrm>
          <a:custGeom>
            <a:avLst/>
            <a:gdLst>
              <a:gd name="T0" fmla="*/ 2671 w 3456"/>
              <a:gd name="T1" fmla="*/ 1521 h 1834"/>
              <a:gd name="T2" fmla="*/ 2857 w 3456"/>
              <a:gd name="T3" fmla="*/ 1677 h 1834"/>
              <a:gd name="T4" fmla="*/ 2975 w 3456"/>
              <a:gd name="T5" fmla="*/ 1465 h 1834"/>
              <a:gd name="T6" fmla="*/ 1129 w 3456"/>
              <a:gd name="T7" fmla="*/ 1823 h 1834"/>
              <a:gd name="T8" fmla="*/ 3082 w 3456"/>
              <a:gd name="T9" fmla="*/ 1330 h 1834"/>
              <a:gd name="T10" fmla="*/ 3082 w 3456"/>
              <a:gd name="T11" fmla="*/ 1712 h 1834"/>
              <a:gd name="T12" fmla="*/ 2700 w 3456"/>
              <a:gd name="T13" fmla="*/ 1809 h 1834"/>
              <a:gd name="T14" fmla="*/ 2513 w 3456"/>
              <a:gd name="T15" fmla="*/ 1479 h 1834"/>
              <a:gd name="T16" fmla="*/ 2783 w 3456"/>
              <a:gd name="T17" fmla="*/ 1211 h 1834"/>
              <a:gd name="T18" fmla="*/ 2351 w 3456"/>
              <a:gd name="T19" fmla="*/ 1392 h 1834"/>
              <a:gd name="T20" fmla="*/ 2136 w 3456"/>
              <a:gd name="T21" fmla="*/ 1381 h 1834"/>
              <a:gd name="T22" fmla="*/ 2093 w 3456"/>
              <a:gd name="T23" fmla="*/ 1625 h 1834"/>
              <a:gd name="T24" fmla="*/ 2335 w 3456"/>
              <a:gd name="T25" fmla="*/ 1658 h 1834"/>
              <a:gd name="T26" fmla="*/ 2174 w 3456"/>
              <a:gd name="T27" fmla="*/ 1832 h 1834"/>
              <a:gd name="T28" fmla="*/ 1903 w 3456"/>
              <a:gd name="T29" fmla="*/ 1605 h 1834"/>
              <a:gd name="T30" fmla="*/ 2047 w 3456"/>
              <a:gd name="T31" fmla="*/ 1249 h 1834"/>
              <a:gd name="T32" fmla="*/ 748 w 3456"/>
              <a:gd name="T33" fmla="*/ 1223 h 1834"/>
              <a:gd name="T34" fmla="*/ 642 w 3456"/>
              <a:gd name="T35" fmla="*/ 1359 h 1834"/>
              <a:gd name="T36" fmla="*/ 479 w 3456"/>
              <a:gd name="T37" fmla="*/ 1550 h 1834"/>
              <a:gd name="T38" fmla="*/ 697 w 3456"/>
              <a:gd name="T39" fmla="*/ 1676 h 1834"/>
              <a:gd name="T40" fmla="*/ 692 w 3456"/>
              <a:gd name="T41" fmla="*/ 1830 h 1834"/>
              <a:gd name="T42" fmla="*/ 370 w 3456"/>
              <a:gd name="T43" fmla="*/ 1710 h 1834"/>
              <a:gd name="T44" fmla="*/ 375 w 3456"/>
              <a:gd name="T45" fmla="*/ 1326 h 1834"/>
              <a:gd name="T46" fmla="*/ 1610 w 3456"/>
              <a:gd name="T47" fmla="*/ 1211 h 1834"/>
              <a:gd name="T48" fmla="*/ 1679 w 3456"/>
              <a:gd name="T49" fmla="*/ 1350 h 1834"/>
              <a:gd name="T50" fmla="*/ 1494 w 3456"/>
              <a:gd name="T51" fmla="*/ 1373 h 1834"/>
              <a:gd name="T52" fmla="*/ 1634 w 3456"/>
              <a:gd name="T53" fmla="*/ 1470 h 1834"/>
              <a:gd name="T54" fmla="*/ 1737 w 3456"/>
              <a:gd name="T55" fmla="*/ 1694 h 1834"/>
              <a:gd name="T56" fmla="*/ 1524 w 3456"/>
              <a:gd name="T57" fmla="*/ 1833 h 1834"/>
              <a:gd name="T58" fmla="*/ 1334 w 3456"/>
              <a:gd name="T59" fmla="*/ 1678 h 1834"/>
              <a:gd name="T60" fmla="*/ 1552 w 3456"/>
              <a:gd name="T61" fmla="*/ 1690 h 1834"/>
              <a:gd name="T62" fmla="*/ 1520 w 3456"/>
              <a:gd name="T63" fmla="*/ 1584 h 1834"/>
              <a:gd name="T64" fmla="*/ 1350 w 3456"/>
              <a:gd name="T65" fmla="*/ 1473 h 1834"/>
              <a:gd name="T66" fmla="*/ 1446 w 3456"/>
              <a:gd name="T67" fmla="*/ 1227 h 1834"/>
              <a:gd name="T68" fmla="*/ 3456 w 3456"/>
              <a:gd name="T69" fmla="*/ 569 h 1834"/>
              <a:gd name="T70" fmla="*/ 3328 w 3456"/>
              <a:gd name="T71" fmla="*/ 780 h 1834"/>
              <a:gd name="T72" fmla="*/ 3381 w 3456"/>
              <a:gd name="T73" fmla="*/ 493 h 1834"/>
              <a:gd name="T74" fmla="*/ 1793 w 3456"/>
              <a:gd name="T75" fmla="*/ 766 h 1834"/>
              <a:gd name="T76" fmla="*/ 1653 w 3456"/>
              <a:gd name="T77" fmla="*/ 727 h 1834"/>
              <a:gd name="T78" fmla="*/ 113 w 3456"/>
              <a:gd name="T79" fmla="*/ 503 h 1834"/>
              <a:gd name="T80" fmla="*/ 95 w 3456"/>
              <a:gd name="T81" fmla="*/ 801 h 1834"/>
              <a:gd name="T82" fmla="*/ 10 w 3456"/>
              <a:gd name="T83" fmla="*/ 531 h 1834"/>
              <a:gd name="T84" fmla="*/ 3040 w 3456"/>
              <a:gd name="T85" fmla="*/ 340 h 1834"/>
              <a:gd name="T86" fmla="*/ 2929 w 3456"/>
              <a:gd name="T87" fmla="*/ 793 h 1834"/>
              <a:gd name="T88" fmla="*/ 2947 w 3456"/>
              <a:gd name="T89" fmla="*/ 287 h 1834"/>
              <a:gd name="T90" fmla="*/ 2214 w 3456"/>
              <a:gd name="T91" fmla="*/ 748 h 1834"/>
              <a:gd name="T92" fmla="*/ 2069 w 3456"/>
              <a:gd name="T93" fmla="*/ 748 h 1834"/>
              <a:gd name="T94" fmla="*/ 1335 w 3456"/>
              <a:gd name="T95" fmla="*/ 287 h 1834"/>
              <a:gd name="T96" fmla="*/ 1353 w 3456"/>
              <a:gd name="T97" fmla="*/ 793 h 1834"/>
              <a:gd name="T98" fmla="*/ 1242 w 3456"/>
              <a:gd name="T99" fmla="*/ 340 h 1834"/>
              <a:gd name="T100" fmla="*/ 553 w 3456"/>
              <a:gd name="T101" fmla="*/ 322 h 1834"/>
              <a:gd name="T102" fmla="*/ 468 w 3456"/>
              <a:gd name="T103" fmla="*/ 801 h 1834"/>
              <a:gd name="T104" fmla="*/ 450 w 3456"/>
              <a:gd name="T105" fmla="*/ 295 h 1834"/>
              <a:gd name="T106" fmla="*/ 2630 w 3456"/>
              <a:gd name="T107" fmla="*/ 879 h 1834"/>
              <a:gd name="T108" fmla="*/ 2490 w 3456"/>
              <a:gd name="T109" fmla="*/ 917 h 1834"/>
              <a:gd name="T110" fmla="*/ 902 w 3456"/>
              <a:gd name="T111" fmla="*/ 0 h 1834"/>
              <a:gd name="T112" fmla="*/ 955 w 3456"/>
              <a:gd name="T113" fmla="*/ 931 h 1834"/>
              <a:gd name="T114" fmla="*/ 826 w 3456"/>
              <a:gd name="T115" fmla="*/ 75 h 18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3456" h="1834">
                <a:moveTo>
                  <a:pt x="2828" y="1362"/>
                </a:moveTo>
                <a:lnTo>
                  <a:pt x="2798" y="1364"/>
                </a:lnTo>
                <a:lnTo>
                  <a:pt x="2771" y="1371"/>
                </a:lnTo>
                <a:lnTo>
                  <a:pt x="2747" y="1384"/>
                </a:lnTo>
                <a:lnTo>
                  <a:pt x="2725" y="1400"/>
                </a:lnTo>
                <a:lnTo>
                  <a:pt x="2706" y="1419"/>
                </a:lnTo>
                <a:lnTo>
                  <a:pt x="2691" y="1441"/>
                </a:lnTo>
                <a:lnTo>
                  <a:pt x="2680" y="1465"/>
                </a:lnTo>
                <a:lnTo>
                  <a:pt x="2674" y="1492"/>
                </a:lnTo>
                <a:lnTo>
                  <a:pt x="2671" y="1521"/>
                </a:lnTo>
                <a:lnTo>
                  <a:pt x="2674" y="1549"/>
                </a:lnTo>
                <a:lnTo>
                  <a:pt x="2680" y="1577"/>
                </a:lnTo>
                <a:lnTo>
                  <a:pt x="2691" y="1601"/>
                </a:lnTo>
                <a:lnTo>
                  <a:pt x="2706" y="1623"/>
                </a:lnTo>
                <a:lnTo>
                  <a:pt x="2725" y="1642"/>
                </a:lnTo>
                <a:lnTo>
                  <a:pt x="2747" y="1658"/>
                </a:lnTo>
                <a:lnTo>
                  <a:pt x="2771" y="1669"/>
                </a:lnTo>
                <a:lnTo>
                  <a:pt x="2798" y="1677"/>
                </a:lnTo>
                <a:lnTo>
                  <a:pt x="2828" y="1680"/>
                </a:lnTo>
                <a:lnTo>
                  <a:pt x="2857" y="1677"/>
                </a:lnTo>
                <a:lnTo>
                  <a:pt x="2883" y="1669"/>
                </a:lnTo>
                <a:lnTo>
                  <a:pt x="2908" y="1658"/>
                </a:lnTo>
                <a:lnTo>
                  <a:pt x="2930" y="1642"/>
                </a:lnTo>
                <a:lnTo>
                  <a:pt x="2948" y="1623"/>
                </a:lnTo>
                <a:lnTo>
                  <a:pt x="2964" y="1601"/>
                </a:lnTo>
                <a:lnTo>
                  <a:pt x="2975" y="1577"/>
                </a:lnTo>
                <a:lnTo>
                  <a:pt x="2982" y="1549"/>
                </a:lnTo>
                <a:lnTo>
                  <a:pt x="2985" y="1521"/>
                </a:lnTo>
                <a:lnTo>
                  <a:pt x="2982" y="1492"/>
                </a:lnTo>
                <a:lnTo>
                  <a:pt x="2975" y="1465"/>
                </a:lnTo>
                <a:lnTo>
                  <a:pt x="2964" y="1441"/>
                </a:lnTo>
                <a:lnTo>
                  <a:pt x="2948" y="1419"/>
                </a:lnTo>
                <a:lnTo>
                  <a:pt x="2930" y="1400"/>
                </a:lnTo>
                <a:lnTo>
                  <a:pt x="2908" y="1384"/>
                </a:lnTo>
                <a:lnTo>
                  <a:pt x="2883" y="1371"/>
                </a:lnTo>
                <a:lnTo>
                  <a:pt x="2857" y="1364"/>
                </a:lnTo>
                <a:lnTo>
                  <a:pt x="2828" y="1362"/>
                </a:lnTo>
                <a:close/>
                <a:moveTo>
                  <a:pt x="977" y="1218"/>
                </a:moveTo>
                <a:lnTo>
                  <a:pt x="1129" y="1218"/>
                </a:lnTo>
                <a:lnTo>
                  <a:pt x="1129" y="1823"/>
                </a:lnTo>
                <a:lnTo>
                  <a:pt x="977" y="1823"/>
                </a:lnTo>
                <a:lnTo>
                  <a:pt x="977" y="1218"/>
                </a:lnTo>
                <a:close/>
                <a:moveTo>
                  <a:pt x="2828" y="1208"/>
                </a:moveTo>
                <a:lnTo>
                  <a:pt x="2873" y="1211"/>
                </a:lnTo>
                <a:lnTo>
                  <a:pt x="2916" y="1219"/>
                </a:lnTo>
                <a:lnTo>
                  <a:pt x="2955" y="1232"/>
                </a:lnTo>
                <a:lnTo>
                  <a:pt x="2992" y="1251"/>
                </a:lnTo>
                <a:lnTo>
                  <a:pt x="3026" y="1273"/>
                </a:lnTo>
                <a:lnTo>
                  <a:pt x="3056" y="1299"/>
                </a:lnTo>
                <a:lnTo>
                  <a:pt x="3082" y="1330"/>
                </a:lnTo>
                <a:lnTo>
                  <a:pt x="3104" y="1363"/>
                </a:lnTo>
                <a:lnTo>
                  <a:pt x="3121" y="1398"/>
                </a:lnTo>
                <a:lnTo>
                  <a:pt x="3134" y="1437"/>
                </a:lnTo>
                <a:lnTo>
                  <a:pt x="3142" y="1479"/>
                </a:lnTo>
                <a:lnTo>
                  <a:pt x="3145" y="1521"/>
                </a:lnTo>
                <a:lnTo>
                  <a:pt x="3142" y="1563"/>
                </a:lnTo>
                <a:lnTo>
                  <a:pt x="3134" y="1604"/>
                </a:lnTo>
                <a:lnTo>
                  <a:pt x="3121" y="1642"/>
                </a:lnTo>
                <a:lnTo>
                  <a:pt x="3104" y="1679"/>
                </a:lnTo>
                <a:lnTo>
                  <a:pt x="3082" y="1712"/>
                </a:lnTo>
                <a:lnTo>
                  <a:pt x="3056" y="1742"/>
                </a:lnTo>
                <a:lnTo>
                  <a:pt x="3026" y="1769"/>
                </a:lnTo>
                <a:lnTo>
                  <a:pt x="2992" y="1791"/>
                </a:lnTo>
                <a:lnTo>
                  <a:pt x="2955" y="1809"/>
                </a:lnTo>
                <a:lnTo>
                  <a:pt x="2916" y="1822"/>
                </a:lnTo>
                <a:lnTo>
                  <a:pt x="2873" y="1831"/>
                </a:lnTo>
                <a:lnTo>
                  <a:pt x="2828" y="1834"/>
                </a:lnTo>
                <a:lnTo>
                  <a:pt x="2783" y="1831"/>
                </a:lnTo>
                <a:lnTo>
                  <a:pt x="2740" y="1822"/>
                </a:lnTo>
                <a:lnTo>
                  <a:pt x="2700" y="1809"/>
                </a:lnTo>
                <a:lnTo>
                  <a:pt x="2663" y="1791"/>
                </a:lnTo>
                <a:lnTo>
                  <a:pt x="2630" y="1769"/>
                </a:lnTo>
                <a:lnTo>
                  <a:pt x="2599" y="1742"/>
                </a:lnTo>
                <a:lnTo>
                  <a:pt x="2573" y="1712"/>
                </a:lnTo>
                <a:lnTo>
                  <a:pt x="2551" y="1679"/>
                </a:lnTo>
                <a:lnTo>
                  <a:pt x="2534" y="1642"/>
                </a:lnTo>
                <a:lnTo>
                  <a:pt x="2521" y="1604"/>
                </a:lnTo>
                <a:lnTo>
                  <a:pt x="2513" y="1563"/>
                </a:lnTo>
                <a:lnTo>
                  <a:pt x="2510" y="1521"/>
                </a:lnTo>
                <a:lnTo>
                  <a:pt x="2513" y="1479"/>
                </a:lnTo>
                <a:lnTo>
                  <a:pt x="2521" y="1437"/>
                </a:lnTo>
                <a:lnTo>
                  <a:pt x="2534" y="1398"/>
                </a:lnTo>
                <a:lnTo>
                  <a:pt x="2551" y="1363"/>
                </a:lnTo>
                <a:lnTo>
                  <a:pt x="2573" y="1330"/>
                </a:lnTo>
                <a:lnTo>
                  <a:pt x="2599" y="1299"/>
                </a:lnTo>
                <a:lnTo>
                  <a:pt x="2630" y="1273"/>
                </a:lnTo>
                <a:lnTo>
                  <a:pt x="2663" y="1251"/>
                </a:lnTo>
                <a:lnTo>
                  <a:pt x="2700" y="1232"/>
                </a:lnTo>
                <a:lnTo>
                  <a:pt x="2740" y="1219"/>
                </a:lnTo>
                <a:lnTo>
                  <a:pt x="2783" y="1211"/>
                </a:lnTo>
                <a:lnTo>
                  <a:pt x="2828" y="1208"/>
                </a:lnTo>
                <a:close/>
                <a:moveTo>
                  <a:pt x="2213" y="1208"/>
                </a:moveTo>
                <a:lnTo>
                  <a:pt x="2242" y="1209"/>
                </a:lnTo>
                <a:lnTo>
                  <a:pt x="2268" y="1211"/>
                </a:lnTo>
                <a:lnTo>
                  <a:pt x="2292" y="1215"/>
                </a:lnTo>
                <a:lnTo>
                  <a:pt x="2312" y="1219"/>
                </a:lnTo>
                <a:lnTo>
                  <a:pt x="2329" y="1223"/>
                </a:lnTo>
                <a:lnTo>
                  <a:pt x="2343" y="1227"/>
                </a:lnTo>
                <a:lnTo>
                  <a:pt x="2351" y="1230"/>
                </a:lnTo>
                <a:lnTo>
                  <a:pt x="2351" y="1392"/>
                </a:lnTo>
                <a:lnTo>
                  <a:pt x="2346" y="1389"/>
                </a:lnTo>
                <a:lnTo>
                  <a:pt x="2335" y="1384"/>
                </a:lnTo>
                <a:lnTo>
                  <a:pt x="2321" y="1377"/>
                </a:lnTo>
                <a:lnTo>
                  <a:pt x="2302" y="1371"/>
                </a:lnTo>
                <a:lnTo>
                  <a:pt x="2279" y="1365"/>
                </a:lnTo>
                <a:lnTo>
                  <a:pt x="2253" y="1360"/>
                </a:lnTo>
                <a:lnTo>
                  <a:pt x="2223" y="1359"/>
                </a:lnTo>
                <a:lnTo>
                  <a:pt x="2192" y="1362"/>
                </a:lnTo>
                <a:lnTo>
                  <a:pt x="2163" y="1369"/>
                </a:lnTo>
                <a:lnTo>
                  <a:pt x="2136" y="1381"/>
                </a:lnTo>
                <a:lnTo>
                  <a:pt x="2113" y="1396"/>
                </a:lnTo>
                <a:lnTo>
                  <a:pt x="2095" y="1415"/>
                </a:lnTo>
                <a:lnTo>
                  <a:pt x="2079" y="1437"/>
                </a:lnTo>
                <a:lnTo>
                  <a:pt x="2067" y="1463"/>
                </a:lnTo>
                <a:lnTo>
                  <a:pt x="2060" y="1490"/>
                </a:lnTo>
                <a:lnTo>
                  <a:pt x="2058" y="1521"/>
                </a:lnTo>
                <a:lnTo>
                  <a:pt x="2060" y="1550"/>
                </a:lnTo>
                <a:lnTo>
                  <a:pt x="2066" y="1578"/>
                </a:lnTo>
                <a:lnTo>
                  <a:pt x="2078" y="1602"/>
                </a:lnTo>
                <a:lnTo>
                  <a:pt x="2093" y="1625"/>
                </a:lnTo>
                <a:lnTo>
                  <a:pt x="2112" y="1644"/>
                </a:lnTo>
                <a:lnTo>
                  <a:pt x="2135" y="1660"/>
                </a:lnTo>
                <a:lnTo>
                  <a:pt x="2162" y="1672"/>
                </a:lnTo>
                <a:lnTo>
                  <a:pt x="2191" y="1679"/>
                </a:lnTo>
                <a:lnTo>
                  <a:pt x="2223" y="1682"/>
                </a:lnTo>
                <a:lnTo>
                  <a:pt x="2253" y="1680"/>
                </a:lnTo>
                <a:lnTo>
                  <a:pt x="2279" y="1676"/>
                </a:lnTo>
                <a:lnTo>
                  <a:pt x="2301" y="1671"/>
                </a:lnTo>
                <a:lnTo>
                  <a:pt x="2321" y="1664"/>
                </a:lnTo>
                <a:lnTo>
                  <a:pt x="2335" y="1658"/>
                </a:lnTo>
                <a:lnTo>
                  <a:pt x="2346" y="1653"/>
                </a:lnTo>
                <a:lnTo>
                  <a:pt x="2351" y="1649"/>
                </a:lnTo>
                <a:lnTo>
                  <a:pt x="2351" y="1812"/>
                </a:lnTo>
                <a:lnTo>
                  <a:pt x="2339" y="1816"/>
                </a:lnTo>
                <a:lnTo>
                  <a:pt x="2322" y="1820"/>
                </a:lnTo>
                <a:lnTo>
                  <a:pt x="2300" y="1826"/>
                </a:lnTo>
                <a:lnTo>
                  <a:pt x="2275" y="1830"/>
                </a:lnTo>
                <a:lnTo>
                  <a:pt x="2245" y="1833"/>
                </a:lnTo>
                <a:lnTo>
                  <a:pt x="2213" y="1834"/>
                </a:lnTo>
                <a:lnTo>
                  <a:pt x="2174" y="1832"/>
                </a:lnTo>
                <a:lnTo>
                  <a:pt x="2136" y="1826"/>
                </a:lnTo>
                <a:lnTo>
                  <a:pt x="2100" y="1815"/>
                </a:lnTo>
                <a:lnTo>
                  <a:pt x="2065" y="1801"/>
                </a:lnTo>
                <a:lnTo>
                  <a:pt x="2033" y="1783"/>
                </a:lnTo>
                <a:lnTo>
                  <a:pt x="2002" y="1762"/>
                </a:lnTo>
                <a:lnTo>
                  <a:pt x="1975" y="1737"/>
                </a:lnTo>
                <a:lnTo>
                  <a:pt x="1952" y="1710"/>
                </a:lnTo>
                <a:lnTo>
                  <a:pt x="1931" y="1678"/>
                </a:lnTo>
                <a:lnTo>
                  <a:pt x="1915" y="1643"/>
                </a:lnTo>
                <a:lnTo>
                  <a:pt x="1903" y="1605"/>
                </a:lnTo>
                <a:lnTo>
                  <a:pt x="1896" y="1564"/>
                </a:lnTo>
                <a:lnTo>
                  <a:pt x="1892" y="1521"/>
                </a:lnTo>
                <a:lnTo>
                  <a:pt x="1896" y="1477"/>
                </a:lnTo>
                <a:lnTo>
                  <a:pt x="1904" y="1434"/>
                </a:lnTo>
                <a:lnTo>
                  <a:pt x="1917" y="1395"/>
                </a:lnTo>
                <a:lnTo>
                  <a:pt x="1934" y="1359"/>
                </a:lnTo>
                <a:lnTo>
                  <a:pt x="1957" y="1326"/>
                </a:lnTo>
                <a:lnTo>
                  <a:pt x="1984" y="1296"/>
                </a:lnTo>
                <a:lnTo>
                  <a:pt x="2014" y="1271"/>
                </a:lnTo>
                <a:lnTo>
                  <a:pt x="2047" y="1249"/>
                </a:lnTo>
                <a:lnTo>
                  <a:pt x="2085" y="1231"/>
                </a:lnTo>
                <a:lnTo>
                  <a:pt x="2125" y="1218"/>
                </a:lnTo>
                <a:lnTo>
                  <a:pt x="2168" y="1211"/>
                </a:lnTo>
                <a:lnTo>
                  <a:pt x="2213" y="1208"/>
                </a:lnTo>
                <a:close/>
                <a:moveTo>
                  <a:pt x="630" y="1208"/>
                </a:moveTo>
                <a:lnTo>
                  <a:pt x="660" y="1209"/>
                </a:lnTo>
                <a:lnTo>
                  <a:pt x="687" y="1211"/>
                </a:lnTo>
                <a:lnTo>
                  <a:pt x="711" y="1215"/>
                </a:lnTo>
                <a:lnTo>
                  <a:pt x="731" y="1219"/>
                </a:lnTo>
                <a:lnTo>
                  <a:pt x="748" y="1223"/>
                </a:lnTo>
                <a:lnTo>
                  <a:pt x="760" y="1227"/>
                </a:lnTo>
                <a:lnTo>
                  <a:pt x="769" y="1230"/>
                </a:lnTo>
                <a:lnTo>
                  <a:pt x="769" y="1392"/>
                </a:lnTo>
                <a:lnTo>
                  <a:pt x="763" y="1389"/>
                </a:lnTo>
                <a:lnTo>
                  <a:pt x="754" y="1384"/>
                </a:lnTo>
                <a:lnTo>
                  <a:pt x="739" y="1377"/>
                </a:lnTo>
                <a:lnTo>
                  <a:pt x="721" y="1371"/>
                </a:lnTo>
                <a:lnTo>
                  <a:pt x="697" y="1365"/>
                </a:lnTo>
                <a:lnTo>
                  <a:pt x="671" y="1360"/>
                </a:lnTo>
                <a:lnTo>
                  <a:pt x="642" y="1359"/>
                </a:lnTo>
                <a:lnTo>
                  <a:pt x="611" y="1362"/>
                </a:lnTo>
                <a:lnTo>
                  <a:pt x="581" y="1369"/>
                </a:lnTo>
                <a:lnTo>
                  <a:pt x="555" y="1381"/>
                </a:lnTo>
                <a:lnTo>
                  <a:pt x="532" y="1396"/>
                </a:lnTo>
                <a:lnTo>
                  <a:pt x="513" y="1415"/>
                </a:lnTo>
                <a:lnTo>
                  <a:pt x="497" y="1437"/>
                </a:lnTo>
                <a:lnTo>
                  <a:pt x="485" y="1463"/>
                </a:lnTo>
                <a:lnTo>
                  <a:pt x="479" y="1490"/>
                </a:lnTo>
                <a:lnTo>
                  <a:pt x="475" y="1521"/>
                </a:lnTo>
                <a:lnTo>
                  <a:pt x="479" y="1550"/>
                </a:lnTo>
                <a:lnTo>
                  <a:pt x="485" y="1578"/>
                </a:lnTo>
                <a:lnTo>
                  <a:pt x="496" y="1602"/>
                </a:lnTo>
                <a:lnTo>
                  <a:pt x="512" y="1625"/>
                </a:lnTo>
                <a:lnTo>
                  <a:pt x="531" y="1644"/>
                </a:lnTo>
                <a:lnTo>
                  <a:pt x="554" y="1660"/>
                </a:lnTo>
                <a:lnTo>
                  <a:pt x="580" y="1672"/>
                </a:lnTo>
                <a:lnTo>
                  <a:pt x="610" y="1679"/>
                </a:lnTo>
                <a:lnTo>
                  <a:pt x="642" y="1682"/>
                </a:lnTo>
                <a:lnTo>
                  <a:pt x="671" y="1680"/>
                </a:lnTo>
                <a:lnTo>
                  <a:pt x="697" y="1676"/>
                </a:lnTo>
                <a:lnTo>
                  <a:pt x="719" y="1671"/>
                </a:lnTo>
                <a:lnTo>
                  <a:pt x="738" y="1664"/>
                </a:lnTo>
                <a:lnTo>
                  <a:pt x="753" y="1658"/>
                </a:lnTo>
                <a:lnTo>
                  <a:pt x="763" y="1653"/>
                </a:lnTo>
                <a:lnTo>
                  <a:pt x="769" y="1649"/>
                </a:lnTo>
                <a:lnTo>
                  <a:pt x="769" y="1812"/>
                </a:lnTo>
                <a:lnTo>
                  <a:pt x="757" y="1816"/>
                </a:lnTo>
                <a:lnTo>
                  <a:pt x="740" y="1820"/>
                </a:lnTo>
                <a:lnTo>
                  <a:pt x="718" y="1826"/>
                </a:lnTo>
                <a:lnTo>
                  <a:pt x="692" y="1830"/>
                </a:lnTo>
                <a:lnTo>
                  <a:pt x="663" y="1833"/>
                </a:lnTo>
                <a:lnTo>
                  <a:pt x="630" y="1834"/>
                </a:lnTo>
                <a:lnTo>
                  <a:pt x="592" y="1832"/>
                </a:lnTo>
                <a:lnTo>
                  <a:pt x="554" y="1826"/>
                </a:lnTo>
                <a:lnTo>
                  <a:pt x="518" y="1815"/>
                </a:lnTo>
                <a:lnTo>
                  <a:pt x="484" y="1801"/>
                </a:lnTo>
                <a:lnTo>
                  <a:pt x="451" y="1783"/>
                </a:lnTo>
                <a:lnTo>
                  <a:pt x="421" y="1762"/>
                </a:lnTo>
                <a:lnTo>
                  <a:pt x="394" y="1737"/>
                </a:lnTo>
                <a:lnTo>
                  <a:pt x="370" y="1710"/>
                </a:lnTo>
                <a:lnTo>
                  <a:pt x="350" y="1678"/>
                </a:lnTo>
                <a:lnTo>
                  <a:pt x="333" y="1643"/>
                </a:lnTo>
                <a:lnTo>
                  <a:pt x="322" y="1605"/>
                </a:lnTo>
                <a:lnTo>
                  <a:pt x="314" y="1564"/>
                </a:lnTo>
                <a:lnTo>
                  <a:pt x="311" y="1521"/>
                </a:lnTo>
                <a:lnTo>
                  <a:pt x="314" y="1477"/>
                </a:lnTo>
                <a:lnTo>
                  <a:pt x="323" y="1434"/>
                </a:lnTo>
                <a:lnTo>
                  <a:pt x="335" y="1395"/>
                </a:lnTo>
                <a:lnTo>
                  <a:pt x="353" y="1359"/>
                </a:lnTo>
                <a:lnTo>
                  <a:pt x="375" y="1326"/>
                </a:lnTo>
                <a:lnTo>
                  <a:pt x="402" y="1296"/>
                </a:lnTo>
                <a:lnTo>
                  <a:pt x="433" y="1271"/>
                </a:lnTo>
                <a:lnTo>
                  <a:pt x="466" y="1249"/>
                </a:lnTo>
                <a:lnTo>
                  <a:pt x="503" y="1231"/>
                </a:lnTo>
                <a:lnTo>
                  <a:pt x="544" y="1218"/>
                </a:lnTo>
                <a:lnTo>
                  <a:pt x="585" y="1211"/>
                </a:lnTo>
                <a:lnTo>
                  <a:pt x="630" y="1208"/>
                </a:lnTo>
                <a:close/>
                <a:moveTo>
                  <a:pt x="1556" y="1208"/>
                </a:moveTo>
                <a:lnTo>
                  <a:pt x="1583" y="1209"/>
                </a:lnTo>
                <a:lnTo>
                  <a:pt x="1610" y="1211"/>
                </a:lnTo>
                <a:lnTo>
                  <a:pt x="1634" y="1213"/>
                </a:lnTo>
                <a:lnTo>
                  <a:pt x="1656" y="1217"/>
                </a:lnTo>
                <a:lnTo>
                  <a:pt x="1675" y="1220"/>
                </a:lnTo>
                <a:lnTo>
                  <a:pt x="1689" y="1223"/>
                </a:lnTo>
                <a:lnTo>
                  <a:pt x="1699" y="1226"/>
                </a:lnTo>
                <a:lnTo>
                  <a:pt x="1704" y="1227"/>
                </a:lnTo>
                <a:lnTo>
                  <a:pt x="1704" y="1356"/>
                </a:lnTo>
                <a:lnTo>
                  <a:pt x="1700" y="1355"/>
                </a:lnTo>
                <a:lnTo>
                  <a:pt x="1691" y="1353"/>
                </a:lnTo>
                <a:lnTo>
                  <a:pt x="1679" y="1350"/>
                </a:lnTo>
                <a:lnTo>
                  <a:pt x="1663" y="1347"/>
                </a:lnTo>
                <a:lnTo>
                  <a:pt x="1645" y="1343"/>
                </a:lnTo>
                <a:lnTo>
                  <a:pt x="1625" y="1340"/>
                </a:lnTo>
                <a:lnTo>
                  <a:pt x="1605" y="1338"/>
                </a:lnTo>
                <a:lnTo>
                  <a:pt x="1586" y="1337"/>
                </a:lnTo>
                <a:lnTo>
                  <a:pt x="1557" y="1339"/>
                </a:lnTo>
                <a:lnTo>
                  <a:pt x="1534" y="1344"/>
                </a:lnTo>
                <a:lnTo>
                  <a:pt x="1515" y="1351"/>
                </a:lnTo>
                <a:lnTo>
                  <a:pt x="1502" y="1362"/>
                </a:lnTo>
                <a:lnTo>
                  <a:pt x="1494" y="1373"/>
                </a:lnTo>
                <a:lnTo>
                  <a:pt x="1491" y="1387"/>
                </a:lnTo>
                <a:lnTo>
                  <a:pt x="1494" y="1402"/>
                </a:lnTo>
                <a:lnTo>
                  <a:pt x="1501" y="1413"/>
                </a:lnTo>
                <a:lnTo>
                  <a:pt x="1511" y="1423"/>
                </a:lnTo>
                <a:lnTo>
                  <a:pt x="1523" y="1430"/>
                </a:lnTo>
                <a:lnTo>
                  <a:pt x="1536" y="1436"/>
                </a:lnTo>
                <a:lnTo>
                  <a:pt x="1549" y="1441"/>
                </a:lnTo>
                <a:lnTo>
                  <a:pt x="1560" y="1445"/>
                </a:lnTo>
                <a:lnTo>
                  <a:pt x="1602" y="1458"/>
                </a:lnTo>
                <a:lnTo>
                  <a:pt x="1634" y="1470"/>
                </a:lnTo>
                <a:lnTo>
                  <a:pt x="1661" y="1484"/>
                </a:lnTo>
                <a:lnTo>
                  <a:pt x="1684" y="1501"/>
                </a:lnTo>
                <a:lnTo>
                  <a:pt x="1703" y="1519"/>
                </a:lnTo>
                <a:lnTo>
                  <a:pt x="1719" y="1539"/>
                </a:lnTo>
                <a:lnTo>
                  <a:pt x="1731" y="1560"/>
                </a:lnTo>
                <a:lnTo>
                  <a:pt x="1740" y="1583"/>
                </a:lnTo>
                <a:lnTo>
                  <a:pt x="1745" y="1606"/>
                </a:lnTo>
                <a:lnTo>
                  <a:pt x="1746" y="1630"/>
                </a:lnTo>
                <a:lnTo>
                  <a:pt x="1744" y="1664"/>
                </a:lnTo>
                <a:lnTo>
                  <a:pt x="1737" y="1694"/>
                </a:lnTo>
                <a:lnTo>
                  <a:pt x="1727" y="1720"/>
                </a:lnTo>
                <a:lnTo>
                  <a:pt x="1712" y="1744"/>
                </a:lnTo>
                <a:lnTo>
                  <a:pt x="1696" y="1764"/>
                </a:lnTo>
                <a:lnTo>
                  <a:pt x="1676" y="1781"/>
                </a:lnTo>
                <a:lnTo>
                  <a:pt x="1654" y="1796"/>
                </a:lnTo>
                <a:lnTo>
                  <a:pt x="1630" y="1809"/>
                </a:lnTo>
                <a:lnTo>
                  <a:pt x="1604" y="1818"/>
                </a:lnTo>
                <a:lnTo>
                  <a:pt x="1578" y="1826"/>
                </a:lnTo>
                <a:lnTo>
                  <a:pt x="1551" y="1830"/>
                </a:lnTo>
                <a:lnTo>
                  <a:pt x="1524" y="1833"/>
                </a:lnTo>
                <a:lnTo>
                  <a:pt x="1498" y="1834"/>
                </a:lnTo>
                <a:lnTo>
                  <a:pt x="1467" y="1833"/>
                </a:lnTo>
                <a:lnTo>
                  <a:pt x="1439" y="1832"/>
                </a:lnTo>
                <a:lnTo>
                  <a:pt x="1412" y="1829"/>
                </a:lnTo>
                <a:lnTo>
                  <a:pt x="1388" y="1827"/>
                </a:lnTo>
                <a:lnTo>
                  <a:pt x="1368" y="1823"/>
                </a:lnTo>
                <a:lnTo>
                  <a:pt x="1351" y="1820"/>
                </a:lnTo>
                <a:lnTo>
                  <a:pt x="1339" y="1818"/>
                </a:lnTo>
                <a:lnTo>
                  <a:pt x="1334" y="1817"/>
                </a:lnTo>
                <a:lnTo>
                  <a:pt x="1334" y="1678"/>
                </a:lnTo>
                <a:lnTo>
                  <a:pt x="1343" y="1680"/>
                </a:lnTo>
                <a:lnTo>
                  <a:pt x="1356" y="1684"/>
                </a:lnTo>
                <a:lnTo>
                  <a:pt x="1375" y="1688"/>
                </a:lnTo>
                <a:lnTo>
                  <a:pt x="1397" y="1693"/>
                </a:lnTo>
                <a:lnTo>
                  <a:pt x="1422" y="1697"/>
                </a:lnTo>
                <a:lnTo>
                  <a:pt x="1448" y="1700"/>
                </a:lnTo>
                <a:lnTo>
                  <a:pt x="1477" y="1701"/>
                </a:lnTo>
                <a:lnTo>
                  <a:pt x="1507" y="1699"/>
                </a:lnTo>
                <a:lnTo>
                  <a:pt x="1531" y="1696"/>
                </a:lnTo>
                <a:lnTo>
                  <a:pt x="1552" y="1690"/>
                </a:lnTo>
                <a:lnTo>
                  <a:pt x="1568" y="1681"/>
                </a:lnTo>
                <a:lnTo>
                  <a:pt x="1578" y="1671"/>
                </a:lnTo>
                <a:lnTo>
                  <a:pt x="1585" y="1658"/>
                </a:lnTo>
                <a:lnTo>
                  <a:pt x="1587" y="1644"/>
                </a:lnTo>
                <a:lnTo>
                  <a:pt x="1585" y="1629"/>
                </a:lnTo>
                <a:lnTo>
                  <a:pt x="1578" y="1618"/>
                </a:lnTo>
                <a:lnTo>
                  <a:pt x="1567" y="1607"/>
                </a:lnTo>
                <a:lnTo>
                  <a:pt x="1553" y="1598"/>
                </a:lnTo>
                <a:lnTo>
                  <a:pt x="1537" y="1590"/>
                </a:lnTo>
                <a:lnTo>
                  <a:pt x="1520" y="1584"/>
                </a:lnTo>
                <a:lnTo>
                  <a:pt x="1509" y="1581"/>
                </a:lnTo>
                <a:lnTo>
                  <a:pt x="1498" y="1577"/>
                </a:lnTo>
                <a:lnTo>
                  <a:pt x="1487" y="1574"/>
                </a:lnTo>
                <a:lnTo>
                  <a:pt x="1462" y="1565"/>
                </a:lnTo>
                <a:lnTo>
                  <a:pt x="1439" y="1555"/>
                </a:lnTo>
                <a:lnTo>
                  <a:pt x="1416" y="1542"/>
                </a:lnTo>
                <a:lnTo>
                  <a:pt x="1396" y="1528"/>
                </a:lnTo>
                <a:lnTo>
                  <a:pt x="1378" y="1512"/>
                </a:lnTo>
                <a:lnTo>
                  <a:pt x="1363" y="1494"/>
                </a:lnTo>
                <a:lnTo>
                  <a:pt x="1350" y="1473"/>
                </a:lnTo>
                <a:lnTo>
                  <a:pt x="1341" y="1451"/>
                </a:lnTo>
                <a:lnTo>
                  <a:pt x="1334" y="1425"/>
                </a:lnTo>
                <a:lnTo>
                  <a:pt x="1332" y="1396"/>
                </a:lnTo>
                <a:lnTo>
                  <a:pt x="1334" y="1364"/>
                </a:lnTo>
                <a:lnTo>
                  <a:pt x="1342" y="1333"/>
                </a:lnTo>
                <a:lnTo>
                  <a:pt x="1354" y="1306"/>
                </a:lnTo>
                <a:lnTo>
                  <a:pt x="1371" y="1281"/>
                </a:lnTo>
                <a:lnTo>
                  <a:pt x="1392" y="1259"/>
                </a:lnTo>
                <a:lnTo>
                  <a:pt x="1417" y="1241"/>
                </a:lnTo>
                <a:lnTo>
                  <a:pt x="1446" y="1227"/>
                </a:lnTo>
                <a:lnTo>
                  <a:pt x="1479" y="1216"/>
                </a:lnTo>
                <a:lnTo>
                  <a:pt x="1515" y="1210"/>
                </a:lnTo>
                <a:lnTo>
                  <a:pt x="1556" y="1208"/>
                </a:lnTo>
                <a:close/>
                <a:moveTo>
                  <a:pt x="3381" y="493"/>
                </a:moveTo>
                <a:lnTo>
                  <a:pt x="3400" y="496"/>
                </a:lnTo>
                <a:lnTo>
                  <a:pt x="3418" y="503"/>
                </a:lnTo>
                <a:lnTo>
                  <a:pt x="3434" y="515"/>
                </a:lnTo>
                <a:lnTo>
                  <a:pt x="3446" y="531"/>
                </a:lnTo>
                <a:lnTo>
                  <a:pt x="3453" y="548"/>
                </a:lnTo>
                <a:lnTo>
                  <a:pt x="3456" y="569"/>
                </a:lnTo>
                <a:lnTo>
                  <a:pt x="3456" y="727"/>
                </a:lnTo>
                <a:lnTo>
                  <a:pt x="3453" y="748"/>
                </a:lnTo>
                <a:lnTo>
                  <a:pt x="3446" y="766"/>
                </a:lnTo>
                <a:lnTo>
                  <a:pt x="3434" y="780"/>
                </a:lnTo>
                <a:lnTo>
                  <a:pt x="3418" y="793"/>
                </a:lnTo>
                <a:lnTo>
                  <a:pt x="3400" y="801"/>
                </a:lnTo>
                <a:lnTo>
                  <a:pt x="3381" y="803"/>
                </a:lnTo>
                <a:lnTo>
                  <a:pt x="3361" y="801"/>
                </a:lnTo>
                <a:lnTo>
                  <a:pt x="3343" y="793"/>
                </a:lnTo>
                <a:lnTo>
                  <a:pt x="3328" y="780"/>
                </a:lnTo>
                <a:lnTo>
                  <a:pt x="3316" y="766"/>
                </a:lnTo>
                <a:lnTo>
                  <a:pt x="3308" y="748"/>
                </a:lnTo>
                <a:lnTo>
                  <a:pt x="3306" y="727"/>
                </a:lnTo>
                <a:lnTo>
                  <a:pt x="3306" y="569"/>
                </a:lnTo>
                <a:lnTo>
                  <a:pt x="3308" y="548"/>
                </a:lnTo>
                <a:lnTo>
                  <a:pt x="3316" y="531"/>
                </a:lnTo>
                <a:lnTo>
                  <a:pt x="3328" y="515"/>
                </a:lnTo>
                <a:lnTo>
                  <a:pt x="3343" y="503"/>
                </a:lnTo>
                <a:lnTo>
                  <a:pt x="3361" y="496"/>
                </a:lnTo>
                <a:lnTo>
                  <a:pt x="3381" y="493"/>
                </a:lnTo>
                <a:close/>
                <a:moveTo>
                  <a:pt x="1728" y="493"/>
                </a:moveTo>
                <a:lnTo>
                  <a:pt x="1748" y="496"/>
                </a:lnTo>
                <a:lnTo>
                  <a:pt x="1766" y="503"/>
                </a:lnTo>
                <a:lnTo>
                  <a:pt x="1781" y="515"/>
                </a:lnTo>
                <a:lnTo>
                  <a:pt x="1793" y="531"/>
                </a:lnTo>
                <a:lnTo>
                  <a:pt x="1800" y="548"/>
                </a:lnTo>
                <a:lnTo>
                  <a:pt x="1803" y="569"/>
                </a:lnTo>
                <a:lnTo>
                  <a:pt x="1803" y="727"/>
                </a:lnTo>
                <a:lnTo>
                  <a:pt x="1800" y="748"/>
                </a:lnTo>
                <a:lnTo>
                  <a:pt x="1793" y="766"/>
                </a:lnTo>
                <a:lnTo>
                  <a:pt x="1781" y="780"/>
                </a:lnTo>
                <a:lnTo>
                  <a:pt x="1766" y="793"/>
                </a:lnTo>
                <a:lnTo>
                  <a:pt x="1748" y="801"/>
                </a:lnTo>
                <a:lnTo>
                  <a:pt x="1728" y="803"/>
                </a:lnTo>
                <a:lnTo>
                  <a:pt x="1708" y="801"/>
                </a:lnTo>
                <a:lnTo>
                  <a:pt x="1690" y="793"/>
                </a:lnTo>
                <a:lnTo>
                  <a:pt x="1675" y="780"/>
                </a:lnTo>
                <a:lnTo>
                  <a:pt x="1663" y="766"/>
                </a:lnTo>
                <a:lnTo>
                  <a:pt x="1656" y="748"/>
                </a:lnTo>
                <a:lnTo>
                  <a:pt x="1653" y="727"/>
                </a:lnTo>
                <a:lnTo>
                  <a:pt x="1653" y="569"/>
                </a:lnTo>
                <a:lnTo>
                  <a:pt x="1656" y="548"/>
                </a:lnTo>
                <a:lnTo>
                  <a:pt x="1663" y="531"/>
                </a:lnTo>
                <a:lnTo>
                  <a:pt x="1675" y="515"/>
                </a:lnTo>
                <a:lnTo>
                  <a:pt x="1690" y="503"/>
                </a:lnTo>
                <a:lnTo>
                  <a:pt x="1708" y="496"/>
                </a:lnTo>
                <a:lnTo>
                  <a:pt x="1728" y="493"/>
                </a:lnTo>
                <a:close/>
                <a:moveTo>
                  <a:pt x="75" y="493"/>
                </a:moveTo>
                <a:lnTo>
                  <a:pt x="95" y="496"/>
                </a:lnTo>
                <a:lnTo>
                  <a:pt x="113" y="503"/>
                </a:lnTo>
                <a:lnTo>
                  <a:pt x="129" y="515"/>
                </a:lnTo>
                <a:lnTo>
                  <a:pt x="140" y="531"/>
                </a:lnTo>
                <a:lnTo>
                  <a:pt x="148" y="548"/>
                </a:lnTo>
                <a:lnTo>
                  <a:pt x="151" y="569"/>
                </a:lnTo>
                <a:lnTo>
                  <a:pt x="151" y="727"/>
                </a:lnTo>
                <a:lnTo>
                  <a:pt x="148" y="748"/>
                </a:lnTo>
                <a:lnTo>
                  <a:pt x="140" y="766"/>
                </a:lnTo>
                <a:lnTo>
                  <a:pt x="129" y="780"/>
                </a:lnTo>
                <a:lnTo>
                  <a:pt x="113" y="793"/>
                </a:lnTo>
                <a:lnTo>
                  <a:pt x="95" y="801"/>
                </a:lnTo>
                <a:lnTo>
                  <a:pt x="75" y="803"/>
                </a:lnTo>
                <a:lnTo>
                  <a:pt x="56" y="801"/>
                </a:lnTo>
                <a:lnTo>
                  <a:pt x="38" y="793"/>
                </a:lnTo>
                <a:lnTo>
                  <a:pt x="22" y="780"/>
                </a:lnTo>
                <a:lnTo>
                  <a:pt x="10" y="766"/>
                </a:lnTo>
                <a:lnTo>
                  <a:pt x="3" y="748"/>
                </a:lnTo>
                <a:lnTo>
                  <a:pt x="0" y="727"/>
                </a:lnTo>
                <a:lnTo>
                  <a:pt x="0" y="569"/>
                </a:lnTo>
                <a:lnTo>
                  <a:pt x="3" y="548"/>
                </a:lnTo>
                <a:lnTo>
                  <a:pt x="10" y="531"/>
                </a:lnTo>
                <a:lnTo>
                  <a:pt x="22" y="515"/>
                </a:lnTo>
                <a:lnTo>
                  <a:pt x="38" y="503"/>
                </a:lnTo>
                <a:lnTo>
                  <a:pt x="56" y="496"/>
                </a:lnTo>
                <a:lnTo>
                  <a:pt x="75" y="493"/>
                </a:lnTo>
                <a:close/>
                <a:moveTo>
                  <a:pt x="2968" y="285"/>
                </a:moveTo>
                <a:lnTo>
                  <a:pt x="2988" y="287"/>
                </a:lnTo>
                <a:lnTo>
                  <a:pt x="3006" y="295"/>
                </a:lnTo>
                <a:lnTo>
                  <a:pt x="3021" y="307"/>
                </a:lnTo>
                <a:lnTo>
                  <a:pt x="3033" y="322"/>
                </a:lnTo>
                <a:lnTo>
                  <a:pt x="3040" y="340"/>
                </a:lnTo>
                <a:lnTo>
                  <a:pt x="3043" y="360"/>
                </a:lnTo>
                <a:lnTo>
                  <a:pt x="3043" y="727"/>
                </a:lnTo>
                <a:lnTo>
                  <a:pt x="3040" y="748"/>
                </a:lnTo>
                <a:lnTo>
                  <a:pt x="3033" y="766"/>
                </a:lnTo>
                <a:lnTo>
                  <a:pt x="3021" y="780"/>
                </a:lnTo>
                <a:lnTo>
                  <a:pt x="3006" y="793"/>
                </a:lnTo>
                <a:lnTo>
                  <a:pt x="2988" y="801"/>
                </a:lnTo>
                <a:lnTo>
                  <a:pt x="2968" y="803"/>
                </a:lnTo>
                <a:lnTo>
                  <a:pt x="2947" y="801"/>
                </a:lnTo>
                <a:lnTo>
                  <a:pt x="2929" y="793"/>
                </a:lnTo>
                <a:lnTo>
                  <a:pt x="2915" y="780"/>
                </a:lnTo>
                <a:lnTo>
                  <a:pt x="2903" y="766"/>
                </a:lnTo>
                <a:lnTo>
                  <a:pt x="2895" y="748"/>
                </a:lnTo>
                <a:lnTo>
                  <a:pt x="2893" y="727"/>
                </a:lnTo>
                <a:lnTo>
                  <a:pt x="2893" y="360"/>
                </a:lnTo>
                <a:lnTo>
                  <a:pt x="2895" y="340"/>
                </a:lnTo>
                <a:lnTo>
                  <a:pt x="2903" y="322"/>
                </a:lnTo>
                <a:lnTo>
                  <a:pt x="2915" y="307"/>
                </a:lnTo>
                <a:lnTo>
                  <a:pt x="2929" y="295"/>
                </a:lnTo>
                <a:lnTo>
                  <a:pt x="2947" y="287"/>
                </a:lnTo>
                <a:lnTo>
                  <a:pt x="2968" y="285"/>
                </a:lnTo>
                <a:close/>
                <a:moveTo>
                  <a:pt x="2142" y="285"/>
                </a:moveTo>
                <a:lnTo>
                  <a:pt x="2162" y="287"/>
                </a:lnTo>
                <a:lnTo>
                  <a:pt x="2179" y="295"/>
                </a:lnTo>
                <a:lnTo>
                  <a:pt x="2194" y="307"/>
                </a:lnTo>
                <a:lnTo>
                  <a:pt x="2207" y="322"/>
                </a:lnTo>
                <a:lnTo>
                  <a:pt x="2214" y="340"/>
                </a:lnTo>
                <a:lnTo>
                  <a:pt x="2216" y="360"/>
                </a:lnTo>
                <a:lnTo>
                  <a:pt x="2216" y="727"/>
                </a:lnTo>
                <a:lnTo>
                  <a:pt x="2214" y="748"/>
                </a:lnTo>
                <a:lnTo>
                  <a:pt x="2207" y="766"/>
                </a:lnTo>
                <a:lnTo>
                  <a:pt x="2194" y="780"/>
                </a:lnTo>
                <a:lnTo>
                  <a:pt x="2179" y="793"/>
                </a:lnTo>
                <a:lnTo>
                  <a:pt x="2162" y="801"/>
                </a:lnTo>
                <a:lnTo>
                  <a:pt x="2142" y="803"/>
                </a:lnTo>
                <a:lnTo>
                  <a:pt x="2122" y="801"/>
                </a:lnTo>
                <a:lnTo>
                  <a:pt x="2104" y="793"/>
                </a:lnTo>
                <a:lnTo>
                  <a:pt x="2088" y="780"/>
                </a:lnTo>
                <a:lnTo>
                  <a:pt x="2077" y="766"/>
                </a:lnTo>
                <a:lnTo>
                  <a:pt x="2069" y="748"/>
                </a:lnTo>
                <a:lnTo>
                  <a:pt x="2066" y="727"/>
                </a:lnTo>
                <a:lnTo>
                  <a:pt x="2066" y="360"/>
                </a:lnTo>
                <a:lnTo>
                  <a:pt x="2069" y="340"/>
                </a:lnTo>
                <a:lnTo>
                  <a:pt x="2077" y="322"/>
                </a:lnTo>
                <a:lnTo>
                  <a:pt x="2088" y="307"/>
                </a:lnTo>
                <a:lnTo>
                  <a:pt x="2104" y="295"/>
                </a:lnTo>
                <a:lnTo>
                  <a:pt x="2122" y="287"/>
                </a:lnTo>
                <a:lnTo>
                  <a:pt x="2142" y="285"/>
                </a:lnTo>
                <a:close/>
                <a:moveTo>
                  <a:pt x="1315" y="285"/>
                </a:moveTo>
                <a:lnTo>
                  <a:pt x="1335" y="287"/>
                </a:lnTo>
                <a:lnTo>
                  <a:pt x="1353" y="295"/>
                </a:lnTo>
                <a:lnTo>
                  <a:pt x="1368" y="307"/>
                </a:lnTo>
                <a:lnTo>
                  <a:pt x="1380" y="322"/>
                </a:lnTo>
                <a:lnTo>
                  <a:pt x="1388" y="340"/>
                </a:lnTo>
                <a:lnTo>
                  <a:pt x="1390" y="360"/>
                </a:lnTo>
                <a:lnTo>
                  <a:pt x="1390" y="727"/>
                </a:lnTo>
                <a:lnTo>
                  <a:pt x="1388" y="748"/>
                </a:lnTo>
                <a:lnTo>
                  <a:pt x="1380" y="766"/>
                </a:lnTo>
                <a:lnTo>
                  <a:pt x="1368" y="780"/>
                </a:lnTo>
                <a:lnTo>
                  <a:pt x="1353" y="793"/>
                </a:lnTo>
                <a:lnTo>
                  <a:pt x="1335" y="801"/>
                </a:lnTo>
                <a:lnTo>
                  <a:pt x="1315" y="803"/>
                </a:lnTo>
                <a:lnTo>
                  <a:pt x="1295" y="801"/>
                </a:lnTo>
                <a:lnTo>
                  <a:pt x="1277" y="793"/>
                </a:lnTo>
                <a:lnTo>
                  <a:pt x="1262" y="780"/>
                </a:lnTo>
                <a:lnTo>
                  <a:pt x="1250" y="766"/>
                </a:lnTo>
                <a:lnTo>
                  <a:pt x="1242" y="748"/>
                </a:lnTo>
                <a:lnTo>
                  <a:pt x="1240" y="727"/>
                </a:lnTo>
                <a:lnTo>
                  <a:pt x="1240" y="360"/>
                </a:lnTo>
                <a:lnTo>
                  <a:pt x="1242" y="340"/>
                </a:lnTo>
                <a:lnTo>
                  <a:pt x="1250" y="322"/>
                </a:lnTo>
                <a:lnTo>
                  <a:pt x="1262" y="307"/>
                </a:lnTo>
                <a:lnTo>
                  <a:pt x="1277" y="295"/>
                </a:lnTo>
                <a:lnTo>
                  <a:pt x="1295" y="287"/>
                </a:lnTo>
                <a:lnTo>
                  <a:pt x="1315" y="285"/>
                </a:lnTo>
                <a:close/>
                <a:moveTo>
                  <a:pt x="488" y="285"/>
                </a:moveTo>
                <a:lnTo>
                  <a:pt x="508" y="287"/>
                </a:lnTo>
                <a:lnTo>
                  <a:pt x="527" y="295"/>
                </a:lnTo>
                <a:lnTo>
                  <a:pt x="541" y="307"/>
                </a:lnTo>
                <a:lnTo>
                  <a:pt x="553" y="322"/>
                </a:lnTo>
                <a:lnTo>
                  <a:pt x="561" y="340"/>
                </a:lnTo>
                <a:lnTo>
                  <a:pt x="563" y="360"/>
                </a:lnTo>
                <a:lnTo>
                  <a:pt x="563" y="727"/>
                </a:lnTo>
                <a:lnTo>
                  <a:pt x="561" y="748"/>
                </a:lnTo>
                <a:lnTo>
                  <a:pt x="553" y="766"/>
                </a:lnTo>
                <a:lnTo>
                  <a:pt x="541" y="780"/>
                </a:lnTo>
                <a:lnTo>
                  <a:pt x="527" y="793"/>
                </a:lnTo>
                <a:lnTo>
                  <a:pt x="508" y="801"/>
                </a:lnTo>
                <a:lnTo>
                  <a:pt x="488" y="803"/>
                </a:lnTo>
                <a:lnTo>
                  <a:pt x="468" y="801"/>
                </a:lnTo>
                <a:lnTo>
                  <a:pt x="450" y="793"/>
                </a:lnTo>
                <a:lnTo>
                  <a:pt x="436" y="780"/>
                </a:lnTo>
                <a:lnTo>
                  <a:pt x="423" y="766"/>
                </a:lnTo>
                <a:lnTo>
                  <a:pt x="416" y="748"/>
                </a:lnTo>
                <a:lnTo>
                  <a:pt x="414" y="727"/>
                </a:lnTo>
                <a:lnTo>
                  <a:pt x="414" y="360"/>
                </a:lnTo>
                <a:lnTo>
                  <a:pt x="416" y="340"/>
                </a:lnTo>
                <a:lnTo>
                  <a:pt x="423" y="322"/>
                </a:lnTo>
                <a:lnTo>
                  <a:pt x="436" y="307"/>
                </a:lnTo>
                <a:lnTo>
                  <a:pt x="450" y="295"/>
                </a:lnTo>
                <a:lnTo>
                  <a:pt x="468" y="287"/>
                </a:lnTo>
                <a:lnTo>
                  <a:pt x="488" y="285"/>
                </a:lnTo>
                <a:close/>
                <a:moveTo>
                  <a:pt x="2555" y="0"/>
                </a:moveTo>
                <a:lnTo>
                  <a:pt x="2575" y="2"/>
                </a:lnTo>
                <a:lnTo>
                  <a:pt x="2593" y="10"/>
                </a:lnTo>
                <a:lnTo>
                  <a:pt x="2608" y="22"/>
                </a:lnTo>
                <a:lnTo>
                  <a:pt x="2619" y="37"/>
                </a:lnTo>
                <a:lnTo>
                  <a:pt x="2628" y="55"/>
                </a:lnTo>
                <a:lnTo>
                  <a:pt x="2630" y="75"/>
                </a:lnTo>
                <a:lnTo>
                  <a:pt x="2630" y="879"/>
                </a:lnTo>
                <a:lnTo>
                  <a:pt x="2628" y="899"/>
                </a:lnTo>
                <a:lnTo>
                  <a:pt x="2619" y="917"/>
                </a:lnTo>
                <a:lnTo>
                  <a:pt x="2608" y="931"/>
                </a:lnTo>
                <a:lnTo>
                  <a:pt x="2593" y="944"/>
                </a:lnTo>
                <a:lnTo>
                  <a:pt x="2575" y="951"/>
                </a:lnTo>
                <a:lnTo>
                  <a:pt x="2555" y="953"/>
                </a:lnTo>
                <a:lnTo>
                  <a:pt x="2535" y="951"/>
                </a:lnTo>
                <a:lnTo>
                  <a:pt x="2517" y="944"/>
                </a:lnTo>
                <a:lnTo>
                  <a:pt x="2502" y="931"/>
                </a:lnTo>
                <a:lnTo>
                  <a:pt x="2490" y="917"/>
                </a:lnTo>
                <a:lnTo>
                  <a:pt x="2483" y="899"/>
                </a:lnTo>
                <a:lnTo>
                  <a:pt x="2480" y="879"/>
                </a:lnTo>
                <a:lnTo>
                  <a:pt x="2480" y="75"/>
                </a:lnTo>
                <a:lnTo>
                  <a:pt x="2483" y="55"/>
                </a:lnTo>
                <a:lnTo>
                  <a:pt x="2490" y="37"/>
                </a:lnTo>
                <a:lnTo>
                  <a:pt x="2502" y="22"/>
                </a:lnTo>
                <a:lnTo>
                  <a:pt x="2517" y="10"/>
                </a:lnTo>
                <a:lnTo>
                  <a:pt x="2535" y="2"/>
                </a:lnTo>
                <a:lnTo>
                  <a:pt x="2555" y="0"/>
                </a:lnTo>
                <a:close/>
                <a:moveTo>
                  <a:pt x="902" y="0"/>
                </a:moveTo>
                <a:lnTo>
                  <a:pt x="922" y="2"/>
                </a:lnTo>
                <a:lnTo>
                  <a:pt x="939" y="10"/>
                </a:lnTo>
                <a:lnTo>
                  <a:pt x="955" y="22"/>
                </a:lnTo>
                <a:lnTo>
                  <a:pt x="967" y="37"/>
                </a:lnTo>
                <a:lnTo>
                  <a:pt x="974" y="55"/>
                </a:lnTo>
                <a:lnTo>
                  <a:pt x="977" y="75"/>
                </a:lnTo>
                <a:lnTo>
                  <a:pt x="977" y="879"/>
                </a:lnTo>
                <a:lnTo>
                  <a:pt x="974" y="899"/>
                </a:lnTo>
                <a:lnTo>
                  <a:pt x="967" y="917"/>
                </a:lnTo>
                <a:lnTo>
                  <a:pt x="955" y="931"/>
                </a:lnTo>
                <a:lnTo>
                  <a:pt x="939" y="944"/>
                </a:lnTo>
                <a:lnTo>
                  <a:pt x="922" y="951"/>
                </a:lnTo>
                <a:lnTo>
                  <a:pt x="902" y="953"/>
                </a:lnTo>
                <a:lnTo>
                  <a:pt x="882" y="951"/>
                </a:lnTo>
                <a:lnTo>
                  <a:pt x="864" y="944"/>
                </a:lnTo>
                <a:lnTo>
                  <a:pt x="848" y="931"/>
                </a:lnTo>
                <a:lnTo>
                  <a:pt x="837" y="917"/>
                </a:lnTo>
                <a:lnTo>
                  <a:pt x="829" y="899"/>
                </a:lnTo>
                <a:lnTo>
                  <a:pt x="826" y="879"/>
                </a:lnTo>
                <a:lnTo>
                  <a:pt x="826" y="75"/>
                </a:lnTo>
                <a:lnTo>
                  <a:pt x="829" y="55"/>
                </a:lnTo>
                <a:lnTo>
                  <a:pt x="837" y="37"/>
                </a:lnTo>
                <a:lnTo>
                  <a:pt x="848" y="22"/>
                </a:lnTo>
                <a:lnTo>
                  <a:pt x="864" y="10"/>
                </a:lnTo>
                <a:lnTo>
                  <a:pt x="882" y="2"/>
                </a:lnTo>
                <a:lnTo>
                  <a:pt x="902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044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toryte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618352" y="1918753"/>
            <a:ext cx="5093797" cy="3020519"/>
          </a:xfrm>
        </p:spPr>
        <p:txBody>
          <a:bodyPr lIns="61715" tIns="34288" rIns="61715" bIns="34288" rtlCol="0">
            <a:noAutofit/>
          </a:bodyPr>
          <a:lstStyle>
            <a:lvl1pPr marL="0" indent="0" algn="l" defTabSz="914217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0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563361" y="872691"/>
            <a:ext cx="5154507" cy="512064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FontTx/>
              <a:buNone/>
              <a:defRPr sz="2100" baseline="0">
                <a:solidFill>
                  <a:schemeClr val="tx1"/>
                </a:solidFill>
                <a:latin typeface="+mn-lt"/>
              </a:defRPr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9978886"/>
      </p:ext>
    </p:extLst>
  </p:cSld>
  <p:clrMapOvr>
    <a:masterClrMapping/>
  </p:clrMapOvr>
  <p:transition spd="slow">
    <p:wip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10" y="6322213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2420433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856">
          <p15:clr>
            <a:srgbClr val="FBAE40"/>
          </p15:clr>
        </p15:guide>
        <p15:guide id="2" orient="horz" pos="3899">
          <p15:clr>
            <a:srgbClr val="FBAE40"/>
          </p15:clr>
        </p15:guide>
        <p15:guide id="3" pos="4756">
          <p15:clr>
            <a:srgbClr val="FBAE40"/>
          </p15:clr>
        </p15:guide>
        <p15:guide id="4" pos="5700">
          <p15:clr>
            <a:srgbClr val="FBAE4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83691" y="1799139"/>
            <a:ext cx="5338660" cy="405450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77480" y="1799167"/>
            <a:ext cx="5433525" cy="4054944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1362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66560" y="4279406"/>
            <a:ext cx="6246489" cy="384175"/>
          </a:xfrm>
          <a:prstGeom prst="rect">
            <a:avLst/>
          </a:prstGeom>
        </p:spPr>
        <p:txBody>
          <a:bodyPr vert="horz" lIns="68574" tIns="34288" rIns="68574" bIns="34288" rtlCol="0">
            <a:noAutofit/>
          </a:bodyPr>
          <a:lstStyle>
            <a:lvl1pPr marL="0" indent="0" algn="l" defTabSz="914217" rtl="0" eaLnBrk="1" latinLnBrk="0" hangingPunct="1">
              <a:lnSpc>
                <a:spcPct val="95000"/>
              </a:lnSpc>
              <a:spcBef>
                <a:spcPts val="1440"/>
              </a:spcBef>
              <a:buClr>
                <a:srgbClr val="92D050"/>
              </a:buClr>
              <a:buSzPct val="90000"/>
              <a:buFont typeface="Arial" pitchFamily="34" charset="0"/>
              <a:buNone/>
              <a:tabLst/>
              <a:defRPr lang="en-US" sz="2400" kern="1200" baseline="0" dirty="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1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subtitle style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12706" y="3282704"/>
            <a:ext cx="6283409" cy="1022351"/>
          </a:xfrm>
        </p:spPr>
        <p:txBody>
          <a:bodyPr lIns="61715" tIns="34288" rIns="61715" bIns="34288" rtlCol="0" anchor="b">
            <a:noAutofit/>
          </a:bodyPr>
          <a:lstStyle>
            <a:lvl1pPr marL="0" indent="0" algn="l" defTabSz="914217" rtl="0" eaLnBrk="1" latinLnBrk="0" hangingPunct="1">
              <a:lnSpc>
                <a:spcPct val="80000"/>
              </a:lnSpc>
              <a:spcBef>
                <a:spcPct val="0"/>
              </a:spcBef>
              <a:buClr>
                <a:schemeClr val="tx1"/>
              </a:buClr>
              <a:buFont typeface="Ciscolight" pitchFamily="2" charset="0"/>
              <a:buNone/>
              <a:defRPr lang="en-US" sz="6900" b="0" kern="1200" spc="0" baseline="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1" name="Picture Placeholder 30"/>
          <p:cNvSpPr>
            <a:spLocks noGrp="1"/>
          </p:cNvSpPr>
          <p:nvPr>
            <p:ph type="pic" sz="quarter" idx="10"/>
          </p:nvPr>
        </p:nvSpPr>
        <p:spPr>
          <a:xfrm>
            <a:off x="7387175" y="1917701"/>
            <a:ext cx="3568700" cy="2889251"/>
          </a:xfrm>
          <a:prstGeom prst="rect">
            <a:avLst/>
          </a:prstGeom>
        </p:spPr>
        <p:txBody>
          <a:bodyPr lIns="91420" tIns="45710" rIns="91420" bIns="45710" anchor="ctr" anchorCtr="1"/>
          <a:lstStyle>
            <a:lvl1pPr marL="0" indent="0" algn="ctr">
              <a:buNone/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833323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able Placeholder 11"/>
          <p:cNvSpPr>
            <a:spLocks noGrp="1"/>
          </p:cNvSpPr>
          <p:nvPr>
            <p:ph type="tbl" sz="quarter" idx="12"/>
          </p:nvPr>
        </p:nvSpPr>
        <p:spPr>
          <a:xfrm>
            <a:off x="711200" y="1797053"/>
            <a:ext cx="10820400" cy="3544971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0" indent="0" algn="ctr">
              <a:buNone/>
              <a:defRPr sz="27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noProof="0"/>
              <a:t>Click icon to add table</a:t>
            </a:r>
            <a:endParaRPr lang="en-GB" noProof="0"/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2" y="5530966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667">
              <a:lnSpc>
                <a:spcPct val="100000"/>
              </a:lnSpc>
              <a:spcBef>
                <a:spcPct val="50000"/>
              </a:spcBef>
              <a:buNone/>
              <a:defRPr sz="19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7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0853984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2"/>
          <p:cNvSpPr>
            <a:spLocks noGrp="1"/>
          </p:cNvSpPr>
          <p:nvPr>
            <p:ph type="chart" sz="quarter" idx="10"/>
          </p:nvPr>
        </p:nvSpPr>
        <p:spPr>
          <a:xfrm>
            <a:off x="711200" y="1602320"/>
            <a:ext cx="10820400" cy="3744383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7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83692" y="5530966"/>
            <a:ext cx="9573749" cy="434977"/>
          </a:xfrm>
          <a:prstGeom prst="rect">
            <a:avLst/>
          </a:prstGeom>
        </p:spPr>
        <p:txBody>
          <a:bodyPr wrap="square" lIns="91420" tIns="45710" rIns="91420" bIns="45710" anchor="b" anchorCtr="0">
            <a:noAutofit/>
          </a:bodyPr>
          <a:lstStyle>
            <a:lvl1pPr algn="l" defTabSz="804667">
              <a:lnSpc>
                <a:spcPct val="100000"/>
              </a:lnSpc>
              <a:spcBef>
                <a:spcPct val="50000"/>
              </a:spcBef>
              <a:buNone/>
              <a:defRPr sz="1900" b="0" i="0">
                <a:solidFill>
                  <a:schemeClr val="tx1"/>
                </a:solidFill>
                <a:latin typeface="+mn-lt"/>
                <a:cs typeface="CiscoSans ExtraLight"/>
              </a:defRPr>
            </a:lvl1pPr>
            <a:lvl2pPr>
              <a:buFont typeface="Arial" pitchFamily="34" charset="0"/>
              <a:buNone/>
              <a:defRPr sz="1500"/>
            </a:lvl2pPr>
            <a:lvl3pPr>
              <a:buFont typeface="Arial" pitchFamily="34" charset="0"/>
              <a:buNone/>
              <a:defRPr sz="1500"/>
            </a:lvl3pPr>
            <a:lvl4pPr>
              <a:buFont typeface="Arial" pitchFamily="34" charset="0"/>
              <a:buNone/>
              <a:defRPr sz="1500"/>
            </a:lvl4pPr>
            <a:lvl5pPr>
              <a:buFont typeface="Arial" pitchFamily="34" charset="0"/>
              <a:buNone/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227160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632883" y="1797053"/>
            <a:ext cx="11040076" cy="4098595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380873" marR="0" indent="-380873" algn="ctr" defTabSz="60939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700" b="0" i="0" baseline="0">
                <a:solidFill>
                  <a:schemeClr val="tx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621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alf_Pag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-10789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616401" y="2220244"/>
            <a:ext cx="4882699" cy="39011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32806" indent="-156613">
              <a:lnSpc>
                <a:spcPct val="95000"/>
              </a:lnSpc>
              <a:spcBef>
                <a:spcPts val="1480"/>
              </a:spcBef>
              <a:buClr>
                <a:schemeClr val="tx2"/>
              </a:buClr>
              <a:buSzPct val="60000"/>
              <a:buFont typeface="Arial"/>
              <a:buChar char="•"/>
              <a:defRPr sz="27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1pPr>
            <a:lvl2pPr marL="385186" indent="-152380">
              <a:lnSpc>
                <a:spcPct val="95000"/>
              </a:lnSpc>
              <a:spcBef>
                <a:spcPts val="600"/>
              </a:spcBef>
              <a:buClr>
                <a:schemeClr val="tx2"/>
              </a:buClr>
              <a:buSzPct val="60000"/>
              <a:buFont typeface="Arial"/>
              <a:buChar char="•"/>
              <a:defRPr sz="24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2pPr>
            <a:lvl3pPr marL="537567" indent="-152380">
              <a:buClr>
                <a:schemeClr val="tx2"/>
              </a:buClr>
              <a:buSzPct val="60000"/>
              <a:buFont typeface="Arial"/>
              <a:buChar char="•"/>
              <a:defRPr sz="21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3pPr>
            <a:lvl4pPr marL="689947" indent="-152380">
              <a:buClr>
                <a:schemeClr val="tx2"/>
              </a:buClr>
              <a:buSzPct val="60000"/>
              <a:buFont typeface="Arial"/>
              <a:buChar char="•"/>
              <a:defRPr sz="19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4pPr>
            <a:lvl5pPr marL="842330" indent="-152380">
              <a:buClr>
                <a:schemeClr val="tx2"/>
              </a:buClr>
              <a:buSzPct val="60000"/>
              <a:buFont typeface="Arial"/>
              <a:buChar char="•"/>
              <a:defRPr sz="1600" b="0" i="0">
                <a:solidFill>
                  <a:schemeClr val="tx2"/>
                </a:solidFill>
                <a:latin typeface="+mn-lt"/>
                <a:ea typeface="CiscoSansTT Thin" charset="0"/>
                <a:cs typeface="CiscoSansTT Thin" charset="0"/>
              </a:defRPr>
            </a:lvl5pPr>
          </a:lstStyle>
          <a:p>
            <a:pPr lvl="0"/>
            <a:r>
              <a:rPr lang="en-GB"/>
              <a:t>First level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455090"/>
            <a:ext cx="4915412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>
              <a:defRPr sz="43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11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67C804D-BB74-8D4A-99FD-E8BFDFD08D31}"/>
              </a:ext>
            </a:extLst>
          </p:cNvPr>
          <p:cNvSpPr/>
          <p:nvPr userDrawn="1"/>
        </p:nvSpPr>
        <p:spPr>
          <a:xfrm>
            <a:off x="-10789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3D7B4841-0D50-914A-B78E-2A20E9E794B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5" y="6322211"/>
            <a:ext cx="47578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8279398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84">
          <p15:clr>
            <a:srgbClr val="FBAE40"/>
          </p15:clr>
        </p15:guide>
        <p15:guide id="5" pos="3464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C79C3-2553-D32A-D61E-57D8CB8F70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021E3D-5301-2F77-3A14-975AB9C29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9A15D1-72BB-53C5-8F31-FF8313E067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F6AD1A-86FA-2B81-DB20-22790D483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6E19957-D6B4-1E06-5254-C5473F80D2A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C2C8C5-57C9-A734-C369-CFE9448B7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AD47B2-AA70-EFFF-C766-D678B66318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0C1CA8-9220-010A-7409-810ABBB5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671261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alf_Pag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58803" y="2209800"/>
            <a:ext cx="5103284" cy="243840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23" y="709083"/>
            <a:ext cx="4734983" cy="5412316"/>
          </a:xfrm>
          <a:prstGeom prst="rect">
            <a:avLst/>
          </a:prstGeom>
        </p:spPr>
        <p:txBody>
          <a:bodyPr lIns="0" rIns="0" anchor="ctr" anchorCtr="0"/>
          <a:lstStyle>
            <a:lvl1pPr marL="226457" indent="-226457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>
                <a:tab pos="304760" algn="l"/>
              </a:tabLst>
              <a:defRPr sz="3200"/>
            </a:lvl1pPr>
            <a:lvl2pPr marL="461375" indent="-22857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3200"/>
            </a:lvl2pPr>
            <a:lvl3pPr marL="609523" indent="-1566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700"/>
            </a:lvl3pPr>
            <a:lvl4pPr marL="766140" indent="-156613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tabLst/>
              <a:defRPr sz="2400"/>
            </a:lvl4pPr>
            <a:lvl5pPr marL="992597" indent="-150264">
              <a:lnSpc>
                <a:spcPct val="100000"/>
              </a:lnSpc>
              <a:buClr>
                <a:schemeClr val="tx1"/>
              </a:buClr>
              <a:buSzPct val="60000"/>
              <a:buFont typeface="Arial" panose="020B0604020202020204" pitchFamily="34" charset="0"/>
              <a:buChar char="•"/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ltGray">
          <a:xfrm>
            <a:off x="636908" y="6322211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D6C03D7-2FB5-5B47-A110-F7FC1646A8E4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latin typeface="+mj-lt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5B5F4B0A-1A63-AD4D-A12A-077854644DA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8" y="6322211"/>
            <a:ext cx="462238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6968483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pos="352">
          <p15:clr>
            <a:srgbClr val="FBAE40"/>
          </p15:clr>
        </p15:guide>
        <p15:guide id="4" pos="3567">
          <p15:clr>
            <a:srgbClr val="FBAE40"/>
          </p15:clr>
        </p15:guide>
        <p15:guide id="5" orient="horz" pos="2928">
          <p15:clr>
            <a:srgbClr val="FBAE4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Half_Page_Text_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680720"/>
            <a:ext cx="5078396" cy="873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t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6796623" y="680720"/>
            <a:ext cx="4734983" cy="5440680"/>
          </a:xfrm>
          <a:prstGeom prst="rect">
            <a:avLst/>
          </a:prstGeom>
        </p:spPr>
        <p:txBody>
          <a:bodyPr lIns="0" rIns="0"/>
          <a:lstStyle>
            <a:lvl1pPr marL="152380" indent="-152380">
              <a:lnSpc>
                <a:spcPct val="100000"/>
              </a:lnSpc>
              <a:buClr>
                <a:schemeClr val="tx1"/>
              </a:buClr>
              <a:buSzPct val="60000"/>
              <a:defRPr sz="2700"/>
            </a:lvl1pPr>
            <a:lvl2pPr marL="304760" indent="-152380">
              <a:lnSpc>
                <a:spcPct val="100000"/>
              </a:lnSpc>
              <a:buClr>
                <a:schemeClr val="tx1"/>
              </a:buClr>
              <a:buSzPct val="60000"/>
              <a:defRPr sz="2700"/>
            </a:lvl2pPr>
            <a:lvl3pPr marL="457143" indent="-152380">
              <a:lnSpc>
                <a:spcPct val="100000"/>
              </a:lnSpc>
              <a:buClr>
                <a:schemeClr val="tx1"/>
              </a:buClr>
              <a:buSzPct val="60000"/>
              <a:defRPr sz="2400"/>
            </a:lvl3pPr>
            <a:lvl4pPr marL="609523" indent="-165080">
              <a:lnSpc>
                <a:spcPct val="100000"/>
              </a:lnSpc>
              <a:buClr>
                <a:schemeClr val="tx1"/>
              </a:buClr>
              <a:buSzPct val="60000"/>
              <a:defRPr sz="2100"/>
            </a:lvl4pPr>
            <a:lvl5pPr marL="766140" indent="-156613">
              <a:lnSpc>
                <a:spcPct val="100000"/>
              </a:lnSpc>
              <a:buClr>
                <a:schemeClr val="tx1"/>
              </a:buClr>
              <a:buSzPct val="60000"/>
              <a:defRPr sz="21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583691" y="2213124"/>
            <a:ext cx="5078396" cy="3908277"/>
          </a:xfrm>
          <a:prstGeom prst="rect">
            <a:avLst/>
          </a:prstGeom>
        </p:spPr>
        <p:txBody>
          <a:bodyPr/>
          <a:lstStyle>
            <a:lvl1pPr marL="152380" indent="-152380">
              <a:buClr>
                <a:schemeClr val="tx2"/>
              </a:buClr>
              <a:buSzPct val="60000"/>
              <a:defRPr lang="en-US" sz="2700" kern="1200" dirty="0" smtClean="0">
                <a:solidFill>
                  <a:schemeClr val="tx2"/>
                </a:solidFill>
                <a:latin typeface="+mn-lt"/>
                <a:ea typeface="ＭＳ Ｐゴシック" charset="0"/>
                <a:cs typeface="CiscoSans"/>
              </a:defRPr>
            </a:lvl1pPr>
            <a:lvl2pPr marL="304760" indent="-152380">
              <a:buClr>
                <a:schemeClr val="tx2"/>
              </a:buClr>
              <a:buSzPct val="60000"/>
              <a:defRPr sz="2700">
                <a:solidFill>
                  <a:schemeClr val="tx2"/>
                </a:solidFill>
              </a:defRPr>
            </a:lvl2pPr>
            <a:lvl3pPr marL="457143" indent="-152380">
              <a:buClr>
                <a:schemeClr val="tx2"/>
              </a:buClr>
              <a:buSzPct val="60000"/>
              <a:defRPr sz="2400">
                <a:solidFill>
                  <a:schemeClr val="tx2"/>
                </a:solidFill>
              </a:defRPr>
            </a:lvl3pPr>
            <a:lvl4pPr marL="609523" indent="-165080">
              <a:buClr>
                <a:schemeClr val="tx2"/>
              </a:buClr>
              <a:buSzPct val="60000"/>
              <a:defRPr sz="2100">
                <a:solidFill>
                  <a:schemeClr val="tx2"/>
                </a:solidFill>
              </a:defRPr>
            </a:lvl4pPr>
            <a:lvl5pPr marL="766140" indent="-156613">
              <a:buClr>
                <a:schemeClr val="tx2"/>
              </a:buClr>
              <a:buSzPct val="60000"/>
              <a:defRPr sz="21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10" y="6322213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0A9596B-E7F3-574E-9B08-45C3FD324A62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" name="Rectangle 4">
            <a:extLst>
              <a:ext uri="{FF2B5EF4-FFF2-40B4-BE49-F238E27FC236}">
                <a16:creationId xmlns:a16="http://schemas.microsoft.com/office/drawing/2014/main" id="{91EFBFC5-ACD7-6B4C-84C5-0118C6A2DBA2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10" y="6322213"/>
            <a:ext cx="447895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3481617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567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Half_Page_Picture_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776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9" y="709084"/>
            <a:ext cx="4745567" cy="4486461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786039" y="5416473"/>
            <a:ext cx="4745567" cy="700193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ltGray">
          <a:xfrm>
            <a:off x="636908" y="6322213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2BA1A0C-282C-1B4E-B241-0058C9E74DEB}"/>
              </a:ext>
            </a:extLst>
          </p:cNvPr>
          <p:cNvSpPr/>
          <p:nvPr userDrawn="1"/>
        </p:nvSpPr>
        <p:spPr>
          <a:xfrm>
            <a:off x="1" y="0"/>
            <a:ext cx="6124563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11" name="Rectangle 4">
            <a:extLst>
              <a:ext uri="{FF2B5EF4-FFF2-40B4-BE49-F238E27FC236}">
                <a16:creationId xmlns:a16="http://schemas.microsoft.com/office/drawing/2014/main" id="{F657B103-71ED-8C41-849C-B0084190FDEA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8" y="6322213"/>
            <a:ext cx="381755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382409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1392">
          <p15:clr>
            <a:srgbClr val="FBAE40"/>
          </p15:clr>
        </p15:guide>
        <p15:guide id="9" pos="352">
          <p15:clr>
            <a:srgbClr val="FBAE40"/>
          </p15:clr>
        </p15:guide>
        <p15:guide id="10" orient="horz" pos="2924">
          <p15:clr>
            <a:srgbClr val="FBAE40"/>
          </p15:clr>
        </p15:guide>
        <p15:guide id="11" pos="3567">
          <p15:clr>
            <a:srgbClr val="FBAE40"/>
          </p15:clr>
        </p15:guide>
        <p15:guide id="12" pos="4275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Half_Page_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07685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786039" y="709085"/>
            <a:ext cx="4745567" cy="5412315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13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8A587DC-C309-5F4E-88AF-B5DB24452B89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0576A426-7EF0-CE4B-BFA8-5DCE2B23330F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5" y="6322213"/>
            <a:ext cx="4351456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990573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pos="352">
          <p15:clr>
            <a:srgbClr val="FBAE40"/>
          </p15:clr>
        </p15:guide>
        <p15:guide id="3" orient="horz" pos="2924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Half_Page_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10" y="6322213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97E478A-D8D2-F14B-B9AE-66C74828B78E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>
              <a:solidFill>
                <a:schemeClr val="bg1"/>
              </a:solidFill>
            </a:endParaRPr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BA3ABBD-28AC-F647-B92D-F5B7F9F45FB4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10" y="6322213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85497104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orient="horz" pos="2924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Half_Page_Picture_Fu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0"/>
          </p:nvPr>
        </p:nvSpPr>
        <p:spPr>
          <a:xfrm>
            <a:off x="6106796" y="0"/>
            <a:ext cx="6085209" cy="6858000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05" y="6322213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910C1EB-AF4E-4F40-83A5-BF527E409768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2CF1839-941F-AD47-A8CA-777FCB1AFCB9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5" y="6322213"/>
            <a:ext cx="4399267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6948779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orient="horz" pos="2924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_Half_Page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6" name="Chart Placeholder 5"/>
          <p:cNvSpPr>
            <a:spLocks noGrp="1"/>
          </p:cNvSpPr>
          <p:nvPr>
            <p:ph type="chart" sz="quarter" idx="10"/>
          </p:nvPr>
        </p:nvSpPr>
        <p:spPr>
          <a:xfrm>
            <a:off x="6786039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chart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10" y="6322213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076B8ED-126F-1041-94A6-0061F3363BBB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E3E3D5C7-7932-C349-BE7D-DA37F4D1C1B9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10" y="6322213"/>
            <a:ext cx="4239895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8707561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  <p15:guide id="8" orient="horz" pos="2928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0_Half_Pag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0"/>
          </p:nvPr>
        </p:nvSpPr>
        <p:spPr>
          <a:xfrm>
            <a:off x="6786039" y="670984"/>
            <a:ext cx="4745567" cy="5450416"/>
          </a:xfrm>
          <a:prstGeom prst="rect">
            <a:avLst/>
          </a:prstGeo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ltGray">
          <a:xfrm>
            <a:off x="636910" y="6322211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52ED76E-8086-184A-8AB6-304FAE5F7B49}"/>
              </a:ext>
            </a:extLst>
          </p:cNvPr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9D3B076B-1609-704D-8411-135F63FADB86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10" y="6322211"/>
            <a:ext cx="454270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algn="l" defTabSz="814225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bg1"/>
                </a:solidFill>
                <a:latin typeface="+mn-lt"/>
                <a:ea typeface="+mn-ea"/>
                <a:cs typeface="CiscoSans Thin"/>
              </a:rPr>
              <a:t>© 2019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3992279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3" orient="horz" pos="2928">
          <p15:clr>
            <a:srgbClr val="FBAE40"/>
          </p15:clr>
        </p15:guide>
        <p15:guide id="4" pos="3567">
          <p15:clr>
            <a:srgbClr val="FBAE40"/>
          </p15:clr>
        </p15:guide>
        <p15:guide id="7" pos="427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Half_Page_Blue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6106789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500"/>
          </a:p>
        </p:txBody>
      </p:sp>
      <p:sp>
        <p:nvSpPr>
          <p:cNvPr id="3" name="Title Placeholder 5"/>
          <p:cNvSpPr>
            <a:spLocks noGrp="1"/>
          </p:cNvSpPr>
          <p:nvPr>
            <p:ph type="title"/>
          </p:nvPr>
        </p:nvSpPr>
        <p:spPr bwMode="auto">
          <a:xfrm>
            <a:off x="583691" y="2212977"/>
            <a:ext cx="5078396" cy="2432051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>
            <a:lvl1pPr algn="l" defTabSz="912171" rtl="0" eaLnBrk="1" fontAlgn="base" hangingPunct="1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defRPr lang="en-GB" sz="4300" kern="1200" dirty="0">
                <a:solidFill>
                  <a:schemeClr val="tx2"/>
                </a:solidFill>
                <a:latin typeface="+mj-lt"/>
                <a:ea typeface="ＭＳ Ｐゴシック" charset="0"/>
                <a:cs typeface="Tipo de letra del sistema Fina" charset="0"/>
              </a:defRPr>
            </a:lvl1pPr>
          </a:lstStyle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8" name="Rectangle 4"/>
          <p:cNvSpPr>
            <a:spLocks noChangeArrowheads="1"/>
          </p:cNvSpPr>
          <p:nvPr userDrawn="1"/>
        </p:nvSpPr>
        <p:spPr bwMode="ltGray">
          <a:xfrm>
            <a:off x="636910" y="6322213"/>
            <a:ext cx="3929119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kern="1200" spc="27" baseline="0">
                <a:solidFill>
                  <a:schemeClr val="tx2">
                    <a:alpha val="60000"/>
                  </a:schemeClr>
                </a:solidFill>
                <a:latin typeface="+mn-lt"/>
                <a:ea typeface="+mn-ea"/>
                <a:cs typeface="CiscoSans Thin"/>
              </a:rPr>
              <a:t>© 2019 Cisco and/or its affiliates. All rights reserved.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2875900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1392">
          <p15:clr>
            <a:srgbClr val="FBAE40"/>
          </p15:clr>
        </p15:guide>
        <p15:guide id="2" orient="horz" pos="2924">
          <p15:clr>
            <a:srgbClr val="FBAE40"/>
          </p15:clr>
        </p15:guide>
        <p15:guide id="3" pos="3567">
          <p15:clr>
            <a:srgbClr val="FBAE40"/>
          </p15:clr>
        </p15:guide>
        <p15:guide id="4" pos="4275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Bottom title_photo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583691" y="1799139"/>
            <a:ext cx="5338660" cy="4054500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>
              <a:buNone/>
              <a:defRPr sz="3200" b="0" i="0" baseline="0">
                <a:solidFill>
                  <a:schemeClr val="tx2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6277480" y="1799167"/>
            <a:ext cx="5433525" cy="4054944"/>
          </a:xfrm>
          <a:prstGeom prst="rect">
            <a:avLst/>
          </a:prstGeom>
        </p:spPr>
        <p:txBody>
          <a:bodyPr vert="horz" lIns="91420" tIns="45710" rIns="91420" bIns="45710">
            <a:noAutofit/>
          </a:bodyPr>
          <a:lstStyle>
            <a:lvl1pPr marL="0" indent="0" algn="ctr">
              <a:buNone/>
              <a:defRPr sz="2700" b="0" i="0">
                <a:solidFill>
                  <a:schemeClr val="tx2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5" name="Title Placeholder 5"/>
          <p:cNvSpPr>
            <a:spLocks noGrp="1"/>
          </p:cNvSpPr>
          <p:nvPr>
            <p:ph type="title" hasCustomPrompt="1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48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CF9193-1867-CE95-DD70-FCF8BAED1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C93FB4-7593-4306-28CC-0D9A93A3F0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8077E63-DE69-C8A7-6F1F-F02A656D1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0856B7-0DD2-E571-5252-E8D9BC3B0A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053716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194268"/>
      </p:ext>
    </p:extLst>
  </p:cSld>
  <p:clrMapOvr>
    <a:masterClrMapping/>
  </p:clrMapOvr>
  <p:transition spd="med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Photo_4_grid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20" hasCustomPrompt="1"/>
          </p:nvPr>
        </p:nvSpPr>
        <p:spPr>
          <a:xfrm>
            <a:off x="554573" y="1092201"/>
            <a:ext cx="4931833" cy="1460499"/>
          </a:xfrm>
          <a:prstGeom prst="rect">
            <a:avLst/>
          </a:prstGeom>
        </p:spPr>
        <p:txBody>
          <a:bodyPr anchor="ctr" anchorCtr="0"/>
          <a:lstStyle>
            <a:lvl1pPr marL="0" indent="0">
              <a:buNone/>
              <a:defRPr sz="4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Click to edit text styles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554573" y="3124200"/>
            <a:ext cx="4931833" cy="276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437758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  <p:extLst>
    <p:ext uri="{DCECCB84-F9BA-43D5-87BE-67443E8EF086}">
      <p15:sldGuideLst xmlns:p15="http://schemas.microsoft.com/office/powerpoint/2012/main">
        <p15:guide id="1" pos="4608">
          <p15:clr>
            <a:srgbClr val="FBAE40"/>
          </p15:clr>
        </p15:guide>
        <p15:guide id="2" orient="horz" pos="576">
          <p15:clr>
            <a:srgbClr val="FBAE40"/>
          </p15:clr>
        </p15:guide>
        <p15:guide id="3" orient="horz" pos="1899">
          <p15:clr>
            <a:srgbClr val="FBAE40"/>
          </p15:clr>
        </p15:guide>
        <p15:guide id="4" orient="horz" pos="5184">
          <p15:clr>
            <a:srgbClr val="FBAE40"/>
          </p15:clr>
        </p15:guide>
        <p15:guide id="5" pos="2901">
          <p15:clr>
            <a:srgbClr val="FBAE40"/>
          </p15:clr>
        </p15:guide>
        <p15:guide id="6" orient="horz" pos="1664">
          <p15:clr>
            <a:srgbClr val="FBAE40"/>
          </p15:clr>
        </p15:guide>
        <p15:guide id="7" pos="465">
          <p15:clr>
            <a:srgbClr val="FBAE40"/>
          </p15:clr>
        </p15:guide>
        <p15:guide id="8" pos="5120">
          <p15:clr>
            <a:srgbClr val="FBAE40"/>
          </p15:clr>
        </p15:guide>
        <p15:guide id="9" pos="6407">
          <p15:clr>
            <a:srgbClr val="FBAE40"/>
          </p15:clr>
        </p15:guide>
        <p15:guide id="10" pos="7184">
          <p15:clr>
            <a:srgbClr val="FBAE40"/>
          </p15:clr>
        </p15:guide>
        <p15:guide id="11" pos="9557">
          <p15:clr>
            <a:srgbClr val="FBAE40"/>
          </p15:clr>
        </p15:guide>
        <p15:guide id="12" orient="horz" pos="2155">
          <p15:clr>
            <a:srgbClr val="FBAE40"/>
          </p15:clr>
        </p15:guide>
        <p15:guide id="13" orient="horz" pos="917">
          <p15:clr>
            <a:srgbClr val="FBAE40"/>
          </p15:clr>
        </p15:guide>
        <p15:guide id="14" orient="horz" pos="1273">
          <p15:clr>
            <a:srgbClr val="FBAE40"/>
          </p15:clr>
        </p15:guide>
        <p15:guide id="15" orient="horz" pos="2624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5EDE5D4-98EE-9C73-BF21-F000C95F3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32AEBC-9972-5AEF-6486-72C5F8CCB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0672CC-27E8-26D8-3762-E8C324C7E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80173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F144E0-76BB-4B53-F11F-057C9AA71A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36E25C-EFD1-74CB-8CDD-CB8EC68D32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C8D62C-967B-08C7-2B8E-8A516DF23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D3B53E7-E69A-58E3-4C0B-A001AC661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629500-6451-71B2-C822-6984A19E0D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867AA6-15F9-80D7-AB57-453195FEC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944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F04AFD-0A12-23E2-9730-5224A4A02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2C8265-9A29-AC8C-D398-A7750C3689F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D9F7CB-F604-5998-9CAA-6921CED01F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801BA3-79AE-9E61-4E5B-27BC34C7D5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FF9A6A-482D-79F0-30DF-3D80141B6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7215B5-24EE-926E-9F71-E8AF8F54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60679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47" Type="http://schemas.openxmlformats.org/officeDocument/2006/relationships/slideLayout" Target="../slideLayouts/slideLayout58.xml"/><Relationship Id="rId50" Type="http://schemas.openxmlformats.org/officeDocument/2006/relationships/slideLayout" Target="../slideLayouts/slideLayout61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slideLayout" Target="../slideLayouts/slideLayout56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49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48" Type="http://schemas.openxmlformats.org/officeDocument/2006/relationships/slideLayout" Target="../slideLayouts/slideLayout59.xml"/><Relationship Id="rId8" Type="http://schemas.openxmlformats.org/officeDocument/2006/relationships/slideLayout" Target="../slideLayouts/slideLayout19.xml"/><Relationship Id="rId51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46" Type="http://schemas.openxmlformats.org/officeDocument/2006/relationships/slideLayout" Target="../slideLayouts/slideLayout57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180EDB-4CDF-441C-4639-52D93345A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54E911-D19A-9C65-1E73-D147A6B501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D79043-93EB-722C-B0BE-4CB29D6745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BB8510-830E-4C24-AC92-F178452F2ED0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AD9318-7424-848A-83AD-B0FECA8B610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4ACB36-74C9-5D5D-C028-2AAABC9D4C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408385-233D-4AEE-90A2-8B628F7F8ED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8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583688" y="455090"/>
            <a:ext cx="11127317" cy="975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Title Goes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DA589F0-3B49-4242-8BBA-7EC052A95B09}"/>
              </a:ext>
            </a:extLst>
          </p:cNvPr>
          <p:cNvSpPr>
            <a:spLocks noChangeArrowheads="1"/>
          </p:cNvSpPr>
          <p:nvPr userDrawn="1"/>
        </p:nvSpPr>
        <p:spPr bwMode="ltGray">
          <a:xfrm>
            <a:off x="636908" y="6322211"/>
            <a:ext cx="4534733" cy="20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115" tIns="41056" rIns="82115" bIns="41056" anchor="b">
            <a:spAutoFit/>
          </a:bodyPr>
          <a:lstStyle/>
          <a:p>
            <a:pPr defTabSz="81422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spc="27" baseline="0">
                <a:solidFill>
                  <a:schemeClr val="bg2">
                    <a:lumMod val="65000"/>
                  </a:schemeClr>
                </a:solidFill>
                <a:latin typeface="+mn-lt"/>
                <a:ea typeface="+mn-ea"/>
                <a:cs typeface="CiscoSans Thin"/>
              </a:rPr>
              <a:t>© 2020  Cisco and/or its affiliates. All rights reserved.   Cisco Confidential</a:t>
            </a:r>
          </a:p>
        </p:txBody>
      </p:sp>
    </p:spTree>
    <p:extLst>
      <p:ext uri="{BB962C8B-B14F-4D97-AF65-F5344CB8AC3E}">
        <p14:creationId xmlns:p14="http://schemas.microsoft.com/office/powerpoint/2010/main" val="114138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</p:sldLayoutIdLst>
  <p:txStyles>
    <p:titleStyle>
      <a:lvl1pPr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700" b="0" i="0" u="none" kern="1200" dirty="0">
          <a:solidFill>
            <a:schemeClr val="tx2"/>
          </a:solidFill>
          <a:latin typeface="+mj-lt"/>
          <a:ea typeface="CiscoSansTT Thin" charset="0"/>
          <a:cs typeface="CiscoSansTT Thin" charset="0"/>
        </a:defRPr>
      </a:lvl1pPr>
      <a:lvl2pPr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>
          <a:solidFill>
            <a:srgbClr val="676767"/>
          </a:solidFill>
          <a:latin typeface="Arial" charset="0"/>
          <a:ea typeface="ＭＳ Ｐゴシック" charset="0"/>
        </a:defRPr>
      </a:lvl2pPr>
      <a:lvl3pPr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>
          <a:solidFill>
            <a:srgbClr val="676767"/>
          </a:solidFill>
          <a:latin typeface="Arial" charset="0"/>
          <a:ea typeface="ＭＳ Ｐゴシック" charset="0"/>
        </a:defRPr>
      </a:lvl3pPr>
      <a:lvl4pPr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>
          <a:solidFill>
            <a:srgbClr val="676767"/>
          </a:solidFill>
          <a:latin typeface="Arial" charset="0"/>
          <a:ea typeface="ＭＳ Ｐゴシック" charset="0"/>
        </a:defRPr>
      </a:lvl4pPr>
      <a:lvl5pPr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>
          <a:solidFill>
            <a:srgbClr val="676767"/>
          </a:solidFill>
          <a:latin typeface="Arial" charset="0"/>
          <a:ea typeface="ＭＳ Ｐゴシック" charset="0"/>
        </a:defRPr>
      </a:lvl5pPr>
      <a:lvl6pPr marL="609523"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>
          <a:solidFill>
            <a:srgbClr val="676767"/>
          </a:solidFill>
          <a:latin typeface="Arial" charset="0"/>
          <a:ea typeface="ＭＳ Ｐゴシック" charset="0"/>
        </a:defRPr>
      </a:lvl6pPr>
      <a:lvl7pPr marL="1219050"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>
          <a:solidFill>
            <a:srgbClr val="676767"/>
          </a:solidFill>
          <a:latin typeface="Arial" charset="0"/>
          <a:ea typeface="ＭＳ Ｐゴシック" charset="0"/>
        </a:defRPr>
      </a:lvl7pPr>
      <a:lvl8pPr marL="1828573"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>
          <a:solidFill>
            <a:srgbClr val="676767"/>
          </a:solidFill>
          <a:latin typeface="Arial" charset="0"/>
          <a:ea typeface="ＭＳ Ｐゴシック" charset="0"/>
        </a:defRPr>
      </a:lvl8pPr>
      <a:lvl9pPr marL="2438098" algn="l" defTabSz="912171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43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226457" indent="-226457" algn="l" defTabSz="912171" rtl="0" eaLnBrk="1" fontAlgn="base" hangingPunct="1">
        <a:lnSpc>
          <a:spcPct val="95000"/>
        </a:lnSpc>
        <a:spcBef>
          <a:spcPts val="1433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478307" indent="-287827" algn="l" defTabSz="912171" rtl="0" eaLnBrk="1" fontAlgn="base" hangingPunct="1">
        <a:lnSpc>
          <a:spcPct val="95000"/>
        </a:lnSpc>
        <a:spcBef>
          <a:spcPts val="8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9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575662" indent="-226457" algn="l" defTabSz="91217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670902" indent="-226457" algn="l" defTabSz="91217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766140" indent="-226457" algn="l" defTabSz="912171" rtl="0" eaLnBrk="1" fontAlgn="base" hangingPunct="1">
        <a:lnSpc>
          <a:spcPct val="95000"/>
        </a:lnSpc>
        <a:spcBef>
          <a:spcPts val="833"/>
        </a:spcBef>
        <a:spcAft>
          <a:spcPct val="0"/>
        </a:spcAft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1151666" indent="-228566" algn="l" defTabSz="914256" rtl="0" eaLnBrk="1" latinLnBrk="0" hangingPunct="1">
        <a:spcBef>
          <a:spcPts val="800"/>
        </a:spcBef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247635" indent="-228536" algn="l" defTabSz="914256" rtl="0" eaLnBrk="1" latinLnBrk="0" hangingPunct="1">
        <a:spcBef>
          <a:spcPts val="800"/>
        </a:spcBef>
        <a:buFont typeface="Arial" pitchFamily="34" charset="0"/>
        <a:buChar char="•"/>
        <a:defRPr sz="11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199893" indent="0" algn="l" defTabSz="914256" rtl="0" eaLnBrk="1" latinLnBrk="0" hangingPunct="1">
        <a:spcBef>
          <a:spcPct val="20000"/>
        </a:spcBef>
        <a:buFont typeface="Arial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90" indent="-228566" algn="l" defTabSz="91425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23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56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82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13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38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69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93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23" algn="l" defTabSz="91425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8" orient="horz" pos="3856">
          <p15:clr>
            <a:srgbClr val="F26B43"/>
          </p15:clr>
        </p15:guide>
        <p15:guide id="9" pos="448">
          <p15:clr>
            <a:srgbClr val="F26B43"/>
          </p15:clr>
        </p15:guide>
        <p15:guide id="10" pos="7264">
          <p15:clr>
            <a:srgbClr val="F26B43"/>
          </p15:clr>
        </p15:guide>
        <p15:guide id="11" orient="horz" pos="1009">
          <p15:clr>
            <a:srgbClr val="F26B43"/>
          </p15:clr>
        </p15:guide>
        <p15:guide id="12" orient="horz" pos="447">
          <p15:clr>
            <a:srgbClr val="F26B43"/>
          </p15:clr>
        </p15:guide>
        <p15:guide id="13" pos="3835">
          <p15:clr>
            <a:srgbClr val="F26B43"/>
          </p15:clr>
        </p15:guide>
        <p15:guide id="14" orient="horz" pos="139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08472-2696-216E-B50D-96000A7AD02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099DCB-AEDC-9F79-7A2E-A398DA28CFE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F8AFB7-B962-B3A2-7D1D-31EA5E47D21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358" y="0"/>
            <a:ext cx="12185642" cy="685442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A03B62A-68BE-A7B5-7660-84EF1CE0ABA5}"/>
              </a:ext>
            </a:extLst>
          </p:cNvPr>
          <p:cNvSpPr txBox="1"/>
          <p:nvPr/>
        </p:nvSpPr>
        <p:spPr>
          <a:xfrm>
            <a:off x="4604582" y="2949189"/>
            <a:ext cx="7866380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</a:rPr>
              <a:t>Northern, Yorkshire and Humberside </a:t>
            </a:r>
          </a:p>
          <a:p>
            <a:pPr algn="ctr"/>
            <a:r>
              <a:rPr lang="en-US" sz="3200" dirty="0">
                <a:solidFill>
                  <a:schemeClr val="bg1"/>
                </a:solidFill>
              </a:rPr>
              <a:t>Directors of Informatics Forum  (NYHDIF)</a:t>
            </a:r>
          </a:p>
          <a:p>
            <a:pPr algn="ctr"/>
            <a:r>
              <a:rPr lang="en-US" sz="2800" dirty="0">
                <a:solidFill>
                  <a:schemeClr val="bg1"/>
                </a:solidFill>
              </a:rPr>
              <a:t>Annual Conference</a:t>
            </a:r>
          </a:p>
          <a:p>
            <a:pPr algn="ctr"/>
            <a:r>
              <a:rPr lang="en-US" sz="2000" dirty="0">
                <a:solidFill>
                  <a:schemeClr val="bg1"/>
                </a:solidFill>
              </a:rPr>
              <a:t>November 2022</a:t>
            </a:r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BD61D9A-B267-8E41-BDC3-E42B8EE9A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6055" y="260197"/>
            <a:ext cx="1621138" cy="8621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D522913-D860-3984-A76D-79A5749082D4}"/>
              </a:ext>
            </a:extLst>
          </p:cNvPr>
          <p:cNvSpPr txBox="1"/>
          <p:nvPr/>
        </p:nvSpPr>
        <p:spPr>
          <a:xfrm>
            <a:off x="5395179" y="4888468"/>
            <a:ext cx="628518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A supplier perspective: Looking after our Own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Declan Hadley</a:t>
            </a:r>
          </a:p>
          <a:p>
            <a:pPr algn="ctr"/>
            <a:r>
              <a:rPr lang="en-US" dirty="0">
                <a:solidFill>
                  <a:schemeClr val="bg1"/>
                </a:solidFill>
              </a:rPr>
              <a:t>Cisco Healthcare Lead UK&amp;I </a:t>
            </a: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90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3">
            <a:extLst>
              <a:ext uri="{FF2B5EF4-FFF2-40B4-BE49-F238E27FC236}">
                <a16:creationId xmlns:a16="http://schemas.microsoft.com/office/drawing/2014/main" id="{1C598A69-FFFE-4C09-8FE9-D660337B0C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85804"/>
            <a:ext cx="5533524" cy="3510776"/>
          </a:xfrm>
          <a:prstGeom prst="rect">
            <a:avLst/>
          </a:prstGeom>
          <a:solidFill>
            <a:srgbClr val="FFFFFF"/>
          </a:solidFill>
          <a:ln w="63500">
            <a:solidFill>
              <a:srgbClr val="2A2E6E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group of people in a room&#10;&#10;Description automatically generated with medium confidence">
            <a:extLst>
              <a:ext uri="{FF2B5EF4-FFF2-40B4-BE49-F238E27FC236}">
                <a16:creationId xmlns:a16="http://schemas.microsoft.com/office/drawing/2014/main" id="{7C85F027-7245-CE95-DF4A-4A403AF6FF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0514" y="662869"/>
            <a:ext cx="2201761" cy="315664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0" name="Rectangle 15">
            <a:extLst>
              <a:ext uri="{FF2B5EF4-FFF2-40B4-BE49-F238E27FC236}">
                <a16:creationId xmlns:a16="http://schemas.microsoft.com/office/drawing/2014/main" id="{2B6121AA-FB9C-49D8-9295-014C895AFB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632" y="4157449"/>
            <a:ext cx="3122867" cy="2216840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smiling at the camera&#10;&#10;Description automatically generated with low confidence">
            <a:extLst>
              <a:ext uri="{FF2B5EF4-FFF2-40B4-BE49-F238E27FC236}">
                <a16:creationId xmlns:a16="http://schemas.microsoft.com/office/drawing/2014/main" id="{CA1281A2-B0E1-DEAA-CD1D-672B2C1251C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4218"/>
          <a:stretch/>
        </p:blipFill>
        <p:spPr>
          <a:xfrm>
            <a:off x="1407760" y="4328887"/>
            <a:ext cx="1276609" cy="187396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2C188CD4-9C38-4BEB-8E94-633B1B48BC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60883" y="4132885"/>
            <a:ext cx="2288736" cy="2274541"/>
          </a:xfrm>
          <a:prstGeom prst="rect">
            <a:avLst/>
          </a:prstGeom>
          <a:solidFill>
            <a:srgbClr val="2A2E6E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19">
            <a:extLst>
              <a:ext uri="{FF2B5EF4-FFF2-40B4-BE49-F238E27FC236}">
                <a16:creationId xmlns:a16="http://schemas.microsoft.com/office/drawing/2014/main" id="{2E8BD155-F3B5-4CE9-AB1C-08C964CDC7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96188" y="485805"/>
            <a:ext cx="5511179" cy="5888484"/>
          </a:xfrm>
          <a:prstGeom prst="rect">
            <a:avLst/>
          </a:prstGeom>
          <a:solidFill>
            <a:srgbClr val="FFFFFF"/>
          </a:solidFill>
          <a:ln w="635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person in a suit&#10;&#10;Description automatically generated with low confidence">
            <a:extLst>
              <a:ext uri="{FF2B5EF4-FFF2-40B4-BE49-F238E27FC236}">
                <a16:creationId xmlns:a16="http://schemas.microsoft.com/office/drawing/2014/main" id="{CF1E899C-AA7E-685A-23C4-2E6332FB66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5021" y="635943"/>
            <a:ext cx="3073513" cy="55882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E1F26F6-844B-DA3D-E4CB-5DB29A404F98}"/>
              </a:ext>
            </a:extLst>
          </p:cNvPr>
          <p:cNvSpPr txBox="1"/>
          <p:nvPr/>
        </p:nvSpPr>
        <p:spPr>
          <a:xfrm>
            <a:off x="3754068" y="4481039"/>
            <a:ext cx="2288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bg1"/>
                </a:solidFill>
              </a:rPr>
              <a:t>A great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place </a:t>
            </a:r>
          </a:p>
          <a:p>
            <a:pPr algn="ctr"/>
            <a:r>
              <a:rPr lang="en-GB" sz="3200" dirty="0">
                <a:solidFill>
                  <a:schemeClr val="bg1"/>
                </a:solidFill>
              </a:rPr>
              <a:t>to work</a:t>
            </a:r>
          </a:p>
        </p:txBody>
      </p:sp>
    </p:spTree>
    <p:extLst>
      <p:ext uri="{BB962C8B-B14F-4D97-AF65-F5344CB8AC3E}">
        <p14:creationId xmlns:p14="http://schemas.microsoft.com/office/powerpoint/2010/main" val="603350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19E301E5-1206-47D0-9CDF-72583D7390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A31FBE-7948-4384-B68A-75DEFDC495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E52681D9-148E-2040-6319-5C2E06CBF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271" b="1"/>
          <a:stretch/>
        </p:blipFill>
        <p:spPr>
          <a:xfrm>
            <a:off x="641276" y="643467"/>
            <a:ext cx="4013020" cy="2702558"/>
          </a:xfrm>
          <a:prstGeom prst="rect">
            <a:avLst/>
          </a:prstGeom>
        </p:spPr>
      </p:pic>
      <p:pic>
        <p:nvPicPr>
          <p:cNvPr id="7" name="Picture 6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EE2F8139-DECE-6270-7E73-B7658D6A62B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036" r="13901" b="3"/>
          <a:stretch/>
        </p:blipFill>
        <p:spPr>
          <a:xfrm>
            <a:off x="643467" y="3509433"/>
            <a:ext cx="4010830" cy="2705099"/>
          </a:xfrm>
          <a:prstGeom prst="rect">
            <a:avLst/>
          </a:prstGeom>
        </p:spPr>
      </p:pic>
      <p:pic>
        <p:nvPicPr>
          <p:cNvPr id="9" name="Picture 8" descr="Two people talking&#10;&#10;Description automatically generated with low confidence">
            <a:extLst>
              <a:ext uri="{FF2B5EF4-FFF2-40B4-BE49-F238E27FC236}">
                <a16:creationId xmlns:a16="http://schemas.microsoft.com/office/drawing/2014/main" id="{01130F8E-94DF-0251-43F7-5C9D9C7F7A2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53" r="21922" b="-1"/>
          <a:stretch/>
        </p:blipFill>
        <p:spPr>
          <a:xfrm>
            <a:off x="4812633" y="643467"/>
            <a:ext cx="6735900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462371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crowd of people at a concert&#10;&#10;Description automatically generated with low confidence">
            <a:extLst>
              <a:ext uri="{FF2B5EF4-FFF2-40B4-BE49-F238E27FC236}">
                <a16:creationId xmlns:a16="http://schemas.microsoft.com/office/drawing/2014/main" id="{9A7A015F-8635-CF9D-30EB-858B5EBA23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57" r="8836" b="1"/>
          <a:stretch/>
        </p:blipFill>
        <p:spPr>
          <a:xfrm rot="5400000">
            <a:off x="570112" y="-570113"/>
            <a:ext cx="6858000" cy="7998225"/>
          </a:xfrm>
          <a:prstGeom prst="rect">
            <a:avLst/>
          </a:prstGeom>
        </p:spPr>
      </p:pic>
      <p:pic>
        <p:nvPicPr>
          <p:cNvPr id="3" name="Picture 2" descr="A large crowd of people at a concert&#10;&#10;Description automatically generated with medium confidence">
            <a:extLst>
              <a:ext uri="{FF2B5EF4-FFF2-40B4-BE49-F238E27FC236}">
                <a16:creationId xmlns:a16="http://schemas.microsoft.com/office/drawing/2014/main" id="{87DE2D84-9224-30AB-903B-9298A78416C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04" r="25433"/>
          <a:stretch/>
        </p:blipFill>
        <p:spPr>
          <a:xfrm>
            <a:off x="7998225" y="-1"/>
            <a:ext cx="4193775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7537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7CF0065-0F8D-C6D8-7AC9-30D514512C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211" y="321734"/>
            <a:ext cx="5164745" cy="29051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3EAD75F-A421-B4AD-B44F-BFECEFE2D0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753" y="3631096"/>
            <a:ext cx="4907660" cy="276056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C7035D-779E-C0B3-1B25-5184291437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8034" y="1830417"/>
            <a:ext cx="5426764" cy="305255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43DEC4A-324B-F07B-19DD-101FD8CFAF3F}"/>
              </a:ext>
            </a:extLst>
          </p:cNvPr>
          <p:cNvSpPr txBox="1"/>
          <p:nvPr/>
        </p:nvSpPr>
        <p:spPr>
          <a:xfrm>
            <a:off x="7726167" y="321734"/>
            <a:ext cx="28169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Freedom to act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9B1E357-BD0C-E86A-8CF2-2AC40E7B61B9}"/>
              </a:ext>
            </a:extLst>
          </p:cNvPr>
          <p:cNvSpPr txBox="1"/>
          <p:nvPr/>
        </p:nvSpPr>
        <p:spPr>
          <a:xfrm>
            <a:off x="7435885" y="5974020"/>
            <a:ext cx="31710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Common Purpose</a:t>
            </a:r>
          </a:p>
        </p:txBody>
      </p:sp>
    </p:spTree>
    <p:extLst>
      <p:ext uri="{BB962C8B-B14F-4D97-AF65-F5344CB8AC3E}">
        <p14:creationId xmlns:p14="http://schemas.microsoft.com/office/powerpoint/2010/main" val="8340018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: Rounded Corners 55">
            <a:extLst>
              <a:ext uri="{FF2B5EF4-FFF2-40B4-BE49-F238E27FC236}">
                <a16:creationId xmlns:a16="http://schemas.microsoft.com/office/drawing/2014/main" id="{A2FCDCA5-14DD-4584-91AD-6E17C80A3F13}"/>
              </a:ext>
            </a:extLst>
          </p:cNvPr>
          <p:cNvSpPr/>
          <p:nvPr/>
        </p:nvSpPr>
        <p:spPr>
          <a:xfrm>
            <a:off x="1693587" y="4128650"/>
            <a:ext cx="3224257" cy="2472853"/>
          </a:xfrm>
          <a:prstGeom prst="roundRect">
            <a:avLst/>
          </a:prstGeom>
          <a:noFill/>
          <a:ln w="28575"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77D2C9E1-C9EF-409F-9C8A-62491C3D20E6}"/>
              </a:ext>
            </a:extLst>
          </p:cNvPr>
          <p:cNvSpPr/>
          <p:nvPr/>
        </p:nvSpPr>
        <p:spPr>
          <a:xfrm>
            <a:off x="7178837" y="4099980"/>
            <a:ext cx="3382573" cy="2472853"/>
          </a:xfrm>
          <a:prstGeom prst="roundRect">
            <a:avLst/>
          </a:prstGeom>
          <a:noFill/>
          <a:ln w="28575">
            <a:solidFill>
              <a:srgbClr val="ED7D3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id="{FD5D75D3-C9D7-42B3-B1E7-E6A803F652F6}"/>
              </a:ext>
            </a:extLst>
          </p:cNvPr>
          <p:cNvSpPr/>
          <p:nvPr/>
        </p:nvSpPr>
        <p:spPr>
          <a:xfrm>
            <a:off x="7088597" y="725041"/>
            <a:ext cx="3472812" cy="2472853"/>
          </a:xfrm>
          <a:prstGeom prst="roundRect">
            <a:avLst/>
          </a:prstGeom>
          <a:noFill/>
          <a:ln w="28575">
            <a:solidFill>
              <a:srgbClr val="5B9BD5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23C04D6-2D94-4FDA-B74F-18E0154C41B1}"/>
              </a:ext>
            </a:extLst>
          </p:cNvPr>
          <p:cNvSpPr/>
          <p:nvPr/>
        </p:nvSpPr>
        <p:spPr>
          <a:xfrm>
            <a:off x="1689523" y="766706"/>
            <a:ext cx="3224257" cy="2472853"/>
          </a:xfrm>
          <a:prstGeom prst="roundRect">
            <a:avLst/>
          </a:prstGeom>
          <a:noFill/>
          <a:ln w="28575">
            <a:solidFill>
              <a:srgbClr val="FFC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BD04389-AF11-4F8B-9EED-E64EB43ED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87" y="-151100"/>
            <a:ext cx="11999026" cy="1046616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/>
              <a:t>Easy to Innovate  </a:t>
            </a:r>
            <a:r>
              <a:rPr lang="en-GB" sz="3200" dirty="0"/>
              <a:t>- Smarter healthcare – Living Lab, Innovation Incubator </a:t>
            </a:r>
          </a:p>
        </p:txBody>
      </p: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190F0008-5892-47E6-A627-09E038192878}"/>
              </a:ext>
            </a:extLst>
          </p:cNvPr>
          <p:cNvSpPr/>
          <p:nvPr/>
        </p:nvSpPr>
        <p:spPr>
          <a:xfrm>
            <a:off x="2812984" y="2114975"/>
            <a:ext cx="2001750" cy="909283"/>
          </a:xfrm>
          <a:prstGeom prst="round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Theme A</a:t>
            </a:r>
          </a:p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Living Lab 1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A0C0ECC7-4122-4077-ABC8-F26C7A7897E1}"/>
              </a:ext>
            </a:extLst>
          </p:cNvPr>
          <p:cNvSpPr/>
          <p:nvPr/>
        </p:nvSpPr>
        <p:spPr>
          <a:xfrm>
            <a:off x="7243239" y="2114975"/>
            <a:ext cx="2001750" cy="909283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Theme C</a:t>
            </a:r>
          </a:p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Living Lab 3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2DB854CA-1BDE-4E51-A079-6CA38A0D6EB6}"/>
              </a:ext>
            </a:extLst>
          </p:cNvPr>
          <p:cNvSpPr/>
          <p:nvPr/>
        </p:nvSpPr>
        <p:spPr>
          <a:xfrm>
            <a:off x="2812984" y="4316094"/>
            <a:ext cx="2001750" cy="909283"/>
          </a:xfrm>
          <a:prstGeom prst="round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Theme B</a:t>
            </a:r>
          </a:p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Living Lab 2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A468772F-6D7A-4F77-B5CB-50D1195E5781}"/>
              </a:ext>
            </a:extLst>
          </p:cNvPr>
          <p:cNvSpPr/>
          <p:nvPr/>
        </p:nvSpPr>
        <p:spPr>
          <a:xfrm>
            <a:off x="7243239" y="4316094"/>
            <a:ext cx="2001750" cy="909283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Theme D</a:t>
            </a:r>
          </a:p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Living Lab 4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89C1095F-586D-4077-94C9-2BBDDDB3AA63}"/>
              </a:ext>
            </a:extLst>
          </p:cNvPr>
          <p:cNvSpPr/>
          <p:nvPr/>
        </p:nvSpPr>
        <p:spPr>
          <a:xfrm>
            <a:off x="4979375" y="3192380"/>
            <a:ext cx="2001750" cy="909283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Common Themes &amp; Network Coordination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7CD83B-5CB4-411F-B91E-32879581917D}"/>
              </a:ext>
            </a:extLst>
          </p:cNvPr>
          <p:cNvSpPr txBox="1"/>
          <p:nvPr/>
        </p:nvSpPr>
        <p:spPr>
          <a:xfrm>
            <a:off x="4931805" y="1655993"/>
            <a:ext cx="2223686" cy="369332"/>
          </a:xfrm>
          <a:prstGeom prst="rect">
            <a:avLst/>
          </a:prstGeom>
          <a:noFill/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none" rtlCol="0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srgbClr val="BDD7EE"/>
                </a:solidFill>
                <a:latin typeface="Arial" charset="0"/>
                <a:ea typeface="ＭＳ Ｐゴシック" charset="0"/>
              </a:rPr>
              <a:t>Innovation Network</a:t>
            </a:r>
          </a:p>
        </p:txBody>
      </p:sp>
      <p:cxnSp>
        <p:nvCxnSpPr>
          <p:cNvPr id="22" name="Connector: Elbow 21">
            <a:extLst>
              <a:ext uri="{FF2B5EF4-FFF2-40B4-BE49-F238E27FC236}">
                <a16:creationId xmlns:a16="http://schemas.microsoft.com/office/drawing/2014/main" id="{0C9D3BB9-D2F9-4508-9AD5-B9A4E092E474}"/>
              </a:ext>
            </a:extLst>
          </p:cNvPr>
          <p:cNvCxnSpPr>
            <a:cxnSpLocks/>
            <a:stCxn id="15" idx="3"/>
            <a:endCxn id="12" idx="2"/>
          </p:cNvCxnSpPr>
          <p:nvPr/>
        </p:nvCxnSpPr>
        <p:spPr>
          <a:xfrm flipV="1">
            <a:off x="6981126" y="3024257"/>
            <a:ext cx="1262989" cy="622764"/>
          </a:xfrm>
          <a:prstGeom prst="bentConnector2">
            <a:avLst/>
          </a:prstGeom>
          <a:ln w="57150">
            <a:solidFill>
              <a:srgbClr val="BDD7EE"/>
            </a:solidFill>
            <a:headEnd type="triangle"/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0" name="Connector: Elbow 29">
            <a:extLst>
              <a:ext uri="{FF2B5EF4-FFF2-40B4-BE49-F238E27FC236}">
                <a16:creationId xmlns:a16="http://schemas.microsoft.com/office/drawing/2014/main" id="{B02F8F86-5F46-4961-A2DC-054964067671}"/>
              </a:ext>
            </a:extLst>
          </p:cNvPr>
          <p:cNvCxnSpPr>
            <a:cxnSpLocks/>
            <a:stCxn id="15" idx="3"/>
            <a:endCxn id="14" idx="0"/>
          </p:cNvCxnSpPr>
          <p:nvPr/>
        </p:nvCxnSpPr>
        <p:spPr>
          <a:xfrm>
            <a:off x="6981126" y="3647021"/>
            <a:ext cx="1262989" cy="669072"/>
          </a:xfrm>
          <a:prstGeom prst="bentConnector2">
            <a:avLst/>
          </a:prstGeom>
          <a:ln w="57150">
            <a:solidFill>
              <a:srgbClr val="BDD7E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ctor: Elbow 31">
            <a:extLst>
              <a:ext uri="{FF2B5EF4-FFF2-40B4-BE49-F238E27FC236}">
                <a16:creationId xmlns:a16="http://schemas.microsoft.com/office/drawing/2014/main" id="{ED08D8FE-246E-4910-B3CA-0C0EB8D78BEA}"/>
              </a:ext>
            </a:extLst>
          </p:cNvPr>
          <p:cNvCxnSpPr>
            <a:stCxn id="15" idx="1"/>
            <a:endCxn id="4" idx="2"/>
          </p:cNvCxnSpPr>
          <p:nvPr/>
        </p:nvCxnSpPr>
        <p:spPr>
          <a:xfrm rot="10800000">
            <a:off x="3813859" y="3024257"/>
            <a:ext cx="1165516" cy="622764"/>
          </a:xfrm>
          <a:prstGeom prst="bentConnector2">
            <a:avLst/>
          </a:prstGeom>
          <a:ln w="57150">
            <a:solidFill>
              <a:srgbClr val="BDD7E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ctor: Elbow 35">
            <a:extLst>
              <a:ext uri="{FF2B5EF4-FFF2-40B4-BE49-F238E27FC236}">
                <a16:creationId xmlns:a16="http://schemas.microsoft.com/office/drawing/2014/main" id="{FC84CFB8-17E9-4FE9-AF85-BEDD0A6671FF}"/>
              </a:ext>
            </a:extLst>
          </p:cNvPr>
          <p:cNvCxnSpPr>
            <a:stCxn id="15" idx="1"/>
            <a:endCxn id="13" idx="0"/>
          </p:cNvCxnSpPr>
          <p:nvPr/>
        </p:nvCxnSpPr>
        <p:spPr>
          <a:xfrm rot="10800000" flipV="1">
            <a:off x="3813859" y="3647021"/>
            <a:ext cx="1165516" cy="669072"/>
          </a:xfrm>
          <a:prstGeom prst="bentConnector2">
            <a:avLst/>
          </a:prstGeom>
          <a:ln w="57150">
            <a:solidFill>
              <a:srgbClr val="BDD7EE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019CDFAA-D9F7-4DD0-A9BC-A6D338F025B0}"/>
              </a:ext>
            </a:extLst>
          </p:cNvPr>
          <p:cNvSpPr/>
          <p:nvPr/>
        </p:nvSpPr>
        <p:spPr>
          <a:xfrm>
            <a:off x="186609" y="2685616"/>
            <a:ext cx="2112960" cy="1922809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id="{FAD14524-B1A5-4D01-B465-93EC56495BF5}"/>
              </a:ext>
            </a:extLst>
          </p:cNvPr>
          <p:cNvSpPr/>
          <p:nvPr/>
        </p:nvSpPr>
        <p:spPr>
          <a:xfrm>
            <a:off x="9876079" y="2639002"/>
            <a:ext cx="2112960" cy="1922809"/>
          </a:xfrm>
          <a:prstGeom prst="roundRect">
            <a:avLst/>
          </a:prstGeom>
          <a:solidFill>
            <a:schemeClr val="bg1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  <a:defRPr/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FF5CAE0-66C1-4822-A59D-15838DFC32DE}"/>
              </a:ext>
            </a:extLst>
          </p:cNvPr>
          <p:cNvSpPr txBox="1"/>
          <p:nvPr/>
        </p:nvSpPr>
        <p:spPr>
          <a:xfrm>
            <a:off x="355265" y="2327757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INPUTS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5F30A28-30FF-4E37-B4D0-7014AB38E8AF}"/>
              </a:ext>
            </a:extLst>
          </p:cNvPr>
          <p:cNvSpPr txBox="1"/>
          <p:nvPr/>
        </p:nvSpPr>
        <p:spPr>
          <a:xfrm>
            <a:off x="10570268" y="2291602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GB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OUTPUTS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4D8722E-62EE-42CD-B334-CAA068EE3DED}"/>
              </a:ext>
            </a:extLst>
          </p:cNvPr>
          <p:cNvSpPr txBox="1"/>
          <p:nvPr/>
        </p:nvSpPr>
        <p:spPr>
          <a:xfrm>
            <a:off x="178988" y="2815575"/>
            <a:ext cx="203613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New technologies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Partner solutions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Standards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Customer expertise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Cisco expertise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Academic expertise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Innovation Grants 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GB" sz="14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BE9ECDA-20BB-4683-B934-3F0DDF782AE1}"/>
              </a:ext>
            </a:extLst>
          </p:cNvPr>
          <p:cNvSpPr txBox="1"/>
          <p:nvPr/>
        </p:nvSpPr>
        <p:spPr>
          <a:xfrm>
            <a:off x="9912556" y="2739079"/>
            <a:ext cx="2045753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Use cases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Reference material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Hackathons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Events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POCs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Blueprints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Playbooks</a:t>
            </a: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en-GB" sz="14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Partner Eco-system</a:t>
            </a:r>
          </a:p>
          <a:p>
            <a:pPr defTabSz="609493" fontAlgn="base">
              <a:spcBef>
                <a:spcPct val="0"/>
              </a:spcBef>
              <a:spcAft>
                <a:spcPct val="0"/>
              </a:spcAft>
              <a:defRPr/>
            </a:pPr>
            <a:endParaRPr lang="en-GB" sz="14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  <a:p>
            <a:pPr marL="285750" indent="-285750" defTabSz="609493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en-GB" sz="1400" dirty="0">
              <a:solidFill>
                <a:prstClr val="black"/>
              </a:solidFill>
              <a:latin typeface="Arial" charset="0"/>
              <a:ea typeface="ＭＳ Ｐゴシック" charset="0"/>
            </a:endParaRPr>
          </a:p>
        </p:txBody>
      </p: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9523CFF4-0186-4AE4-A641-BDB9BC1A7C24}"/>
              </a:ext>
            </a:extLst>
          </p:cNvPr>
          <p:cNvCxnSpPr>
            <a:cxnSpLocks/>
            <a:stCxn id="45" idx="3"/>
          </p:cNvCxnSpPr>
          <p:nvPr/>
        </p:nvCxnSpPr>
        <p:spPr>
          <a:xfrm>
            <a:off x="2299570" y="3647021"/>
            <a:ext cx="308747" cy="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AEBF08CD-168F-4F8F-8938-4027BAA6B908}"/>
              </a:ext>
            </a:extLst>
          </p:cNvPr>
          <p:cNvCxnSpPr>
            <a:cxnSpLocks/>
          </p:cNvCxnSpPr>
          <p:nvPr/>
        </p:nvCxnSpPr>
        <p:spPr>
          <a:xfrm flipV="1">
            <a:off x="9560534" y="3647019"/>
            <a:ext cx="317296" cy="2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9920D4C-FCE0-4BD6-AFD7-2C974B6324F7}"/>
              </a:ext>
            </a:extLst>
          </p:cNvPr>
          <p:cNvSpPr/>
          <p:nvPr/>
        </p:nvSpPr>
        <p:spPr>
          <a:xfrm>
            <a:off x="2473870" y="872062"/>
            <a:ext cx="930267" cy="7860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CF812759-520A-46DC-973E-DD7F80ED10D7}"/>
              </a:ext>
            </a:extLst>
          </p:cNvPr>
          <p:cNvSpPr/>
          <p:nvPr/>
        </p:nvSpPr>
        <p:spPr>
          <a:xfrm>
            <a:off x="2194138" y="999729"/>
            <a:ext cx="930267" cy="7860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30634661-52DC-476E-B518-DCE6B7CCA028}"/>
              </a:ext>
            </a:extLst>
          </p:cNvPr>
          <p:cNvSpPr/>
          <p:nvPr/>
        </p:nvSpPr>
        <p:spPr>
          <a:xfrm>
            <a:off x="1882717" y="1269537"/>
            <a:ext cx="930267" cy="7860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5FAAE987-77FA-4D84-BC3A-9685723848C1}"/>
              </a:ext>
            </a:extLst>
          </p:cNvPr>
          <p:cNvSpPr/>
          <p:nvPr/>
        </p:nvSpPr>
        <p:spPr>
          <a:xfrm>
            <a:off x="1759231" y="1602344"/>
            <a:ext cx="930267" cy="786063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6850DD-6474-4839-A5B2-27CCEA92B264}"/>
              </a:ext>
            </a:extLst>
          </p:cNvPr>
          <p:cNvSpPr txBox="1"/>
          <p:nvPr/>
        </p:nvSpPr>
        <p:spPr>
          <a:xfrm>
            <a:off x="3575525" y="873366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Regional</a:t>
            </a:r>
          </a:p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FFC000"/>
                </a:solidFill>
                <a:latin typeface="Arial" charset="0"/>
                <a:ea typeface="ＭＳ Ｐゴシック" charset="0"/>
              </a:rPr>
              <a:t>Network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6335A6D-6059-4476-9810-C8E7F220E27E}"/>
              </a:ext>
            </a:extLst>
          </p:cNvPr>
          <p:cNvSpPr/>
          <p:nvPr/>
        </p:nvSpPr>
        <p:spPr>
          <a:xfrm>
            <a:off x="1713957" y="4715131"/>
            <a:ext cx="930267" cy="786063"/>
          </a:xfrm>
          <a:prstGeom prst="ellipse">
            <a:avLst/>
          </a:prstGeom>
          <a:solidFill>
            <a:srgbClr val="5B9BD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E9A515B5-79BF-4C24-8196-FD4E870DAF8D}"/>
              </a:ext>
            </a:extLst>
          </p:cNvPr>
          <p:cNvSpPr/>
          <p:nvPr/>
        </p:nvSpPr>
        <p:spPr>
          <a:xfrm>
            <a:off x="1802342" y="5086246"/>
            <a:ext cx="930267" cy="786063"/>
          </a:xfrm>
          <a:prstGeom prst="ellipse">
            <a:avLst/>
          </a:prstGeom>
          <a:solidFill>
            <a:srgbClr val="5B9BD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9296E045-B19B-4768-8FFE-2B70327964C6}"/>
              </a:ext>
            </a:extLst>
          </p:cNvPr>
          <p:cNvSpPr/>
          <p:nvPr/>
        </p:nvSpPr>
        <p:spPr>
          <a:xfrm>
            <a:off x="2058336" y="5424689"/>
            <a:ext cx="930267" cy="786063"/>
          </a:xfrm>
          <a:prstGeom prst="ellipse">
            <a:avLst/>
          </a:prstGeom>
          <a:solidFill>
            <a:srgbClr val="5B9BD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2ABED29-6A4E-4014-A87A-02D1B79C0B08}"/>
              </a:ext>
            </a:extLst>
          </p:cNvPr>
          <p:cNvSpPr txBox="1"/>
          <p:nvPr/>
        </p:nvSpPr>
        <p:spPr>
          <a:xfrm>
            <a:off x="3554731" y="5740275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5B9BD5"/>
                </a:solidFill>
                <a:latin typeface="Arial" charset="0"/>
                <a:ea typeface="ＭＳ Ｐゴシック" charset="0"/>
              </a:rPr>
              <a:t>Regional</a:t>
            </a:r>
          </a:p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5B9BD5"/>
                </a:solidFill>
                <a:latin typeface="Arial" charset="0"/>
                <a:ea typeface="ＭＳ Ｐゴシック" charset="0"/>
              </a:rPr>
              <a:t>Network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664EA1A6-DDC7-4508-8BF3-C8465A9197AB}"/>
              </a:ext>
            </a:extLst>
          </p:cNvPr>
          <p:cNvSpPr/>
          <p:nvPr/>
        </p:nvSpPr>
        <p:spPr>
          <a:xfrm>
            <a:off x="2463713" y="5598768"/>
            <a:ext cx="930267" cy="786063"/>
          </a:xfrm>
          <a:prstGeom prst="ellipse">
            <a:avLst/>
          </a:prstGeom>
          <a:solidFill>
            <a:srgbClr val="5B9BD5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A88C4648-D115-4DC3-AF27-89BE9DB8BE05}"/>
              </a:ext>
            </a:extLst>
          </p:cNvPr>
          <p:cNvSpPr/>
          <p:nvPr/>
        </p:nvSpPr>
        <p:spPr>
          <a:xfrm>
            <a:off x="2616451" y="1993927"/>
            <a:ext cx="6944084" cy="3365938"/>
          </a:xfrm>
          <a:prstGeom prst="roundRect">
            <a:avLst/>
          </a:prstGeom>
          <a:noFill/>
          <a:ln w="38100">
            <a:solidFill>
              <a:srgbClr val="BDD7EE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1D5D948-C40F-4B7B-B055-AB69CAC60B80}"/>
              </a:ext>
            </a:extLst>
          </p:cNvPr>
          <p:cNvSpPr/>
          <p:nvPr/>
        </p:nvSpPr>
        <p:spPr>
          <a:xfrm>
            <a:off x="9501517" y="4909845"/>
            <a:ext cx="930267" cy="786063"/>
          </a:xfrm>
          <a:prstGeom prst="ellipse">
            <a:avLst/>
          </a:prstGeom>
          <a:solidFill>
            <a:srgbClr val="ED7D3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B4CF5C83-A548-4BEE-80D2-E5A0BFBF4F05}"/>
              </a:ext>
            </a:extLst>
          </p:cNvPr>
          <p:cNvSpPr/>
          <p:nvPr/>
        </p:nvSpPr>
        <p:spPr>
          <a:xfrm>
            <a:off x="9312756" y="5250951"/>
            <a:ext cx="930267" cy="786063"/>
          </a:xfrm>
          <a:prstGeom prst="ellipse">
            <a:avLst/>
          </a:prstGeom>
          <a:solidFill>
            <a:srgbClr val="ED7D3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916EB346-160E-43E3-8944-D31BF6170B57}"/>
              </a:ext>
            </a:extLst>
          </p:cNvPr>
          <p:cNvSpPr/>
          <p:nvPr/>
        </p:nvSpPr>
        <p:spPr>
          <a:xfrm>
            <a:off x="9059082" y="5488494"/>
            <a:ext cx="930267" cy="786063"/>
          </a:xfrm>
          <a:prstGeom prst="ellipse">
            <a:avLst/>
          </a:prstGeom>
          <a:solidFill>
            <a:srgbClr val="ED7D3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4835A0A5-4D3A-4276-AE8E-D4CC47FD6A59}"/>
              </a:ext>
            </a:extLst>
          </p:cNvPr>
          <p:cNvSpPr/>
          <p:nvPr/>
        </p:nvSpPr>
        <p:spPr>
          <a:xfrm>
            <a:off x="8557999" y="5668624"/>
            <a:ext cx="930267" cy="786063"/>
          </a:xfrm>
          <a:prstGeom prst="ellipse">
            <a:avLst/>
          </a:prstGeom>
          <a:solidFill>
            <a:srgbClr val="ED7D31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5729FC73-FA69-495E-8DEC-01395EBB3B42}"/>
              </a:ext>
            </a:extLst>
          </p:cNvPr>
          <p:cNvSpPr/>
          <p:nvPr/>
        </p:nvSpPr>
        <p:spPr>
          <a:xfrm>
            <a:off x="9449849" y="1572607"/>
            <a:ext cx="981934" cy="786063"/>
          </a:xfrm>
          <a:prstGeom prst="ellipse">
            <a:avLst/>
          </a:prstGeom>
          <a:solidFill>
            <a:srgbClr val="A1B1DC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35971F83-A34F-4DBB-B8CE-CB75B6AE06D9}"/>
              </a:ext>
            </a:extLst>
          </p:cNvPr>
          <p:cNvSpPr/>
          <p:nvPr/>
        </p:nvSpPr>
        <p:spPr>
          <a:xfrm>
            <a:off x="9265752" y="1269537"/>
            <a:ext cx="981934" cy="786063"/>
          </a:xfrm>
          <a:prstGeom prst="ellipse">
            <a:avLst/>
          </a:prstGeom>
          <a:solidFill>
            <a:srgbClr val="A1B1DC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4123279E-113B-4B9B-B31C-4472FB20F493}"/>
              </a:ext>
            </a:extLst>
          </p:cNvPr>
          <p:cNvSpPr/>
          <p:nvPr/>
        </p:nvSpPr>
        <p:spPr>
          <a:xfrm>
            <a:off x="8984715" y="986454"/>
            <a:ext cx="981934" cy="786063"/>
          </a:xfrm>
          <a:prstGeom prst="ellipse">
            <a:avLst/>
          </a:prstGeom>
          <a:solidFill>
            <a:srgbClr val="A1B1DC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68BD2B0E-1E65-457B-AD5A-51DBCF5B9B8A}"/>
              </a:ext>
            </a:extLst>
          </p:cNvPr>
          <p:cNvSpPr/>
          <p:nvPr/>
        </p:nvSpPr>
        <p:spPr>
          <a:xfrm>
            <a:off x="8545086" y="933217"/>
            <a:ext cx="981934" cy="786063"/>
          </a:xfrm>
          <a:prstGeom prst="ellipse">
            <a:avLst/>
          </a:prstGeom>
          <a:solidFill>
            <a:srgbClr val="A1B1DC"/>
          </a:solidFill>
          <a:ln>
            <a:solidFill>
              <a:srgbClr val="7030A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900" dirty="0">
                <a:solidFill>
                  <a:prstClr val="white"/>
                </a:solidFill>
                <a:latin typeface="Calibri" panose="020F0502020204030204"/>
              </a:rPr>
              <a:t>Regional capability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976206D-31AF-451D-B66D-BA59377EA7FB}"/>
              </a:ext>
            </a:extLst>
          </p:cNvPr>
          <p:cNvSpPr txBox="1"/>
          <p:nvPr/>
        </p:nvSpPr>
        <p:spPr>
          <a:xfrm>
            <a:off x="7307456" y="5695669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ED7D31"/>
                </a:solidFill>
                <a:latin typeface="Arial" charset="0"/>
                <a:ea typeface="ＭＳ Ｐゴシック" charset="0"/>
              </a:rPr>
              <a:t>Regional</a:t>
            </a:r>
          </a:p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ED7D31"/>
                </a:solidFill>
                <a:latin typeface="Arial" charset="0"/>
                <a:ea typeface="ＭＳ Ｐゴシック" charset="0"/>
              </a:rPr>
              <a:t>Network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1AA4F8C-A128-407A-84E7-ED6F6ECA8B30}"/>
              </a:ext>
            </a:extLst>
          </p:cNvPr>
          <p:cNvSpPr txBox="1"/>
          <p:nvPr/>
        </p:nvSpPr>
        <p:spPr>
          <a:xfrm>
            <a:off x="7252239" y="825102"/>
            <a:ext cx="1095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9EAEDB"/>
                </a:solidFill>
                <a:latin typeface="Arial" charset="0"/>
                <a:ea typeface="ＭＳ Ｐゴシック" charset="0"/>
              </a:rPr>
              <a:t>Regional</a:t>
            </a:r>
          </a:p>
          <a:p>
            <a:pPr algn="ctr"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dirty="0">
                <a:solidFill>
                  <a:srgbClr val="9EAEDB"/>
                </a:solidFill>
                <a:latin typeface="Arial" charset="0"/>
                <a:ea typeface="ＭＳ Ｐゴシック" charset="0"/>
              </a:rPr>
              <a:t>Network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8D3587-6497-43FE-A4C0-8260903D7CF0}"/>
              </a:ext>
            </a:extLst>
          </p:cNvPr>
          <p:cNvSpPr txBox="1"/>
          <p:nvPr/>
        </p:nvSpPr>
        <p:spPr>
          <a:xfrm>
            <a:off x="3086409" y="6594458"/>
            <a:ext cx="622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Year 1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152734A3-CC2E-4E36-9801-FA23CD117E8A}"/>
              </a:ext>
            </a:extLst>
          </p:cNvPr>
          <p:cNvSpPr txBox="1"/>
          <p:nvPr/>
        </p:nvSpPr>
        <p:spPr>
          <a:xfrm>
            <a:off x="8513700" y="6581002"/>
            <a:ext cx="6226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09493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>
                <a:solidFill>
                  <a:prstClr val="black"/>
                </a:solidFill>
                <a:latin typeface="Arial" charset="0"/>
                <a:ea typeface="ＭＳ Ｐゴシック" charset="0"/>
              </a:rPr>
              <a:t>Year 2</a:t>
            </a:r>
          </a:p>
        </p:txBody>
      </p:sp>
    </p:spTree>
    <p:extLst>
      <p:ext uri="{BB962C8B-B14F-4D97-AF65-F5344CB8AC3E}">
        <p14:creationId xmlns:p14="http://schemas.microsoft.com/office/powerpoint/2010/main" val="1504675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8">
            <a:extLst>
              <a:ext uri="{FF2B5EF4-FFF2-40B4-BE49-F238E27FC236}">
                <a16:creationId xmlns:a16="http://schemas.microsoft.com/office/drawing/2014/main" id="{9DBC8166-481C-4473-95F5-9A5B9073B7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5A5CE6E-90AF-4D43-A014-1F9EC83EB9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4512467" cy="6858000"/>
          </a:xfrm>
          <a:custGeom>
            <a:avLst/>
            <a:gdLst>
              <a:gd name="connsiteX0" fmla="*/ 0 w 4512467"/>
              <a:gd name="connsiteY0" fmla="*/ 0 h 6858000"/>
              <a:gd name="connsiteX1" fmla="*/ 2579526 w 4512467"/>
              <a:gd name="connsiteY1" fmla="*/ 0 h 6858000"/>
              <a:gd name="connsiteX2" fmla="*/ 2583267 w 4512467"/>
              <a:gd name="connsiteY2" fmla="*/ 2151 h 6858000"/>
              <a:gd name="connsiteX3" fmla="*/ 4512467 w 4512467"/>
              <a:gd name="connsiteY3" fmla="*/ 3429000 h 6858000"/>
              <a:gd name="connsiteX4" fmla="*/ 2583267 w 4512467"/>
              <a:gd name="connsiteY4" fmla="*/ 6855849 h 6858000"/>
              <a:gd name="connsiteX5" fmla="*/ 2579526 w 4512467"/>
              <a:gd name="connsiteY5" fmla="*/ 6858000 h 6858000"/>
              <a:gd name="connsiteX6" fmla="*/ 0 w 4512467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512467" h="6858000">
                <a:moveTo>
                  <a:pt x="0" y="0"/>
                </a:moveTo>
                <a:lnTo>
                  <a:pt x="2579526" y="0"/>
                </a:lnTo>
                <a:lnTo>
                  <a:pt x="2583267" y="2151"/>
                </a:lnTo>
                <a:cubicBezTo>
                  <a:pt x="3739868" y="704919"/>
                  <a:pt x="4512467" y="1976735"/>
                  <a:pt x="4512467" y="3429000"/>
                </a:cubicBezTo>
                <a:cubicBezTo>
                  <a:pt x="4512467" y="4881266"/>
                  <a:pt x="3739868" y="6153081"/>
                  <a:pt x="2583267" y="6855849"/>
                </a:cubicBezTo>
                <a:lnTo>
                  <a:pt x="2579526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FF1E67-F090-AAD3-3F1B-960EAD94BF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43467"/>
            <a:ext cx="2951205" cy="5571066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rgbClr val="FFFFFF"/>
                </a:solidFill>
              </a:rPr>
              <a:t>Looking after our Own?</a:t>
            </a:r>
          </a:p>
        </p:txBody>
      </p:sp>
      <p:graphicFrame>
        <p:nvGraphicFramePr>
          <p:cNvPr id="13" name="Content Placeholder 2">
            <a:extLst>
              <a:ext uri="{FF2B5EF4-FFF2-40B4-BE49-F238E27FC236}">
                <a16:creationId xmlns:a16="http://schemas.microsoft.com/office/drawing/2014/main" id="{D9979D1C-E55E-530E-1317-A3199C66A8A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51705963"/>
              </p:ext>
            </p:extLst>
          </p:nvPr>
        </p:nvGraphicFramePr>
        <p:xfrm>
          <a:off x="4695148" y="521546"/>
          <a:ext cx="6291714" cy="5530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7F367D50-5969-7AC8-E4BA-8A6971C4C3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53497" y="4612005"/>
            <a:ext cx="3819525" cy="2200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672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5591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CiscoDefault2019_new">
  <a:themeElements>
    <a:clrScheme name="Cisco Core Palette_2019_default">
      <a:dk1>
        <a:srgbClr val="282828"/>
      </a:dk1>
      <a:lt1>
        <a:srgbClr val="0D274D"/>
      </a:lt1>
      <a:dk2>
        <a:srgbClr val="1E4471"/>
      </a:dk2>
      <a:lt2>
        <a:srgbClr val="FFFFFF"/>
      </a:lt2>
      <a:accent1>
        <a:srgbClr val="00BCEB"/>
      </a:accent1>
      <a:accent2>
        <a:srgbClr val="6EBE4A"/>
      </a:accent2>
      <a:accent3>
        <a:srgbClr val="1E4471"/>
      </a:accent3>
      <a:accent4>
        <a:srgbClr val="9E9EA2"/>
      </a:accent4>
      <a:accent5>
        <a:srgbClr val="FBAB18"/>
      </a:accent5>
      <a:accent6>
        <a:srgbClr val="E3241B"/>
      </a:accent6>
      <a:hlink>
        <a:srgbClr val="00BCEB"/>
      </a:hlink>
      <a:folHlink>
        <a:srgbClr val="1E4471"/>
      </a:folHlink>
    </a:clrScheme>
    <a:fontScheme name="CiscoSans True Type">
      <a:majorFont>
        <a:latin typeface="CiscoSansTT ExtraLight"/>
        <a:ea typeface=""/>
        <a:cs typeface=""/>
      </a:majorFont>
      <a:minorFont>
        <a:latin typeface="CiscoSansTT Extra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iscoDefault2019_new" id="{325E6F76-2B22-A842-B9A8-4C6F1423CB13}" vid="{64B0626C-346C-AF4E-B059-C7C9374ACC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193</Words>
  <Application>Microsoft Office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</vt:lpstr>
      <vt:lpstr>Calibri</vt:lpstr>
      <vt:lpstr>Calibri Light</vt:lpstr>
      <vt:lpstr>Ciscolight</vt:lpstr>
      <vt:lpstr>CiscoSans ExtraLight</vt:lpstr>
      <vt:lpstr>CiscoSansTT ExtraLight</vt:lpstr>
      <vt:lpstr>Wingdings</vt:lpstr>
      <vt:lpstr>Office Theme</vt:lpstr>
      <vt:lpstr>4_CiscoDefault2019_new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Easy to Innovate  - Smarter healthcare – Living Lab, Innovation Incubator </vt:lpstr>
      <vt:lpstr>Looking after our Own?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Declan Hadley (dehadley)</dc:creator>
  <cp:lastModifiedBy>Declan Hadley (dehadley)</cp:lastModifiedBy>
  <cp:revision>2</cp:revision>
  <dcterms:created xsi:type="dcterms:W3CDTF">2022-11-07T09:17:31Z</dcterms:created>
  <dcterms:modified xsi:type="dcterms:W3CDTF">2022-11-07T11:24:54Z</dcterms:modified>
</cp:coreProperties>
</file>